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222E-0DB4-41DE-8BE5-720B839FDA8A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901C8-2B24-4C16-B32B-3F7FF05A32AF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Tværsnitselementer</a:t>
            </a:r>
            <a:endParaRPr lang="da-DK" dirty="0"/>
          </a:p>
        </p:txBody>
      </p:sp>
      <p:pic>
        <p:nvPicPr>
          <p:cNvPr id="5" name="Pladsholder til indhold 4" descr="vej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429132"/>
            <a:ext cx="7894607" cy="1118403"/>
          </a:xfrm>
        </p:spPr>
      </p:pic>
      <p:pic>
        <p:nvPicPr>
          <p:cNvPr id="1026" name="Picture 2" descr="C:\Users\Recardo\Desktop\2010_09_20\IMG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85992"/>
            <a:ext cx="7674935" cy="1209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C:\Users\Recardo\Desktop\2010_09_20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39" y="1428736"/>
            <a:ext cx="786534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 descr="C:\Users\Recardo\Desktop\2010_09_20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14842" cy="3741368"/>
          </a:xfrm>
          <a:prstGeom prst="rect">
            <a:avLst/>
          </a:prstGeom>
          <a:noFill/>
        </p:spPr>
      </p:pic>
      <p:pic>
        <p:nvPicPr>
          <p:cNvPr id="3075" name="Picture 3" descr="C:\Users\Recardo\Desktop\2010_09_20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143380"/>
            <a:ext cx="665018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 descr="C:\Users\Recardo\Desktop\2010_09_20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671"/>
            <a:ext cx="6072230" cy="8355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122" name="Picture 2" descr="C:\Users\Recardo\Desktop\2010_09_20\IMG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2143140" cy="3964224"/>
          </a:xfrm>
          <a:prstGeom prst="rect">
            <a:avLst/>
          </a:prstGeom>
          <a:noFill/>
        </p:spPr>
      </p:pic>
      <p:pic>
        <p:nvPicPr>
          <p:cNvPr id="5123" name="Picture 3" descr="C:\Users\Recardo\Desktop\2010_09_20\IMG_0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256"/>
            <a:ext cx="634930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6" name="Picture 2" descr="C:\Users\Recardo\Desktop\2010_09_20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6929485" cy="603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170" name="Picture 2" descr="C:\Users\Recardo\Desktop\2010_09_20\IMG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429420" cy="593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</Words>
  <Application>Microsoft Office PowerPoint</Application>
  <PresentationFormat>Skærmshow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Tværsnitselementer</vt:lpstr>
      <vt:lpstr>Dias nummer 2</vt:lpstr>
      <vt:lpstr>Dias nummer 3</vt:lpstr>
      <vt:lpstr>Dias nummer 4</vt:lpstr>
      <vt:lpstr>Dias nummer 5</vt:lpstr>
      <vt:lpstr>Dias nummer 6</vt:lpstr>
      <vt:lpstr>Dias nummer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Tværsnitselementer</dc:title>
  <dc:creator>Recardo</dc:creator>
  <cp:lastModifiedBy>Recardo</cp:lastModifiedBy>
  <cp:revision>7</cp:revision>
  <dcterms:created xsi:type="dcterms:W3CDTF">2010-09-20T17:13:47Z</dcterms:created>
  <dcterms:modified xsi:type="dcterms:W3CDTF">2010-09-20T18:20:05Z</dcterms:modified>
</cp:coreProperties>
</file>