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2" r:id="rId13"/>
    <p:sldId id="273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" y="-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FD1F34-7078-454E-BE3B-9B929DEAA3D2}" type="datetimeFigureOut">
              <a:rPr lang="da-DK" smtClean="0"/>
              <a:t>28-09-2010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ABAE69-A04E-4CC7-AE1A-9DA02454291D}" type="slidenum">
              <a:rPr lang="da-DK" smtClean="0"/>
              <a:t>‹nr.›</a:t>
            </a:fld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kano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9562" y="0"/>
            <a:ext cx="923356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797152"/>
            <a:ext cx="7772400" cy="1470025"/>
          </a:xfrm>
        </p:spPr>
        <p:txBody>
          <a:bodyPr/>
          <a:lstStyle/>
          <a:p>
            <a:r>
              <a:rPr lang="da-DK" dirty="0" smtClean="0"/>
              <a:t>Vejvisning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792088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Fjern-, </a:t>
            </a:r>
            <a:r>
              <a:rPr lang="da-DK" dirty="0" err="1" smtClean="0"/>
              <a:t>Nær-</a:t>
            </a:r>
            <a:r>
              <a:rPr lang="da-DK" dirty="0" smtClean="0"/>
              <a:t> og </a:t>
            </a:r>
            <a:r>
              <a:rPr lang="da-DK" dirty="0" err="1" smtClean="0"/>
              <a:t>lokalmål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579878" cy="24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Rutenummer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Europavejsruter – Motorvej</a:t>
            </a:r>
          </a:p>
          <a:p>
            <a:endParaRPr lang="da-DK" dirty="0" smtClean="0"/>
          </a:p>
          <a:p>
            <a:r>
              <a:rPr lang="da-DK" dirty="0" smtClean="0"/>
              <a:t>Primære ruter – Hovedvej</a:t>
            </a:r>
          </a:p>
          <a:p>
            <a:endParaRPr lang="da-DK" dirty="0" smtClean="0"/>
          </a:p>
          <a:p>
            <a:r>
              <a:rPr lang="da-DK" dirty="0" smtClean="0"/>
              <a:t>Sekundære ruter – landevej</a:t>
            </a:r>
          </a:p>
          <a:p>
            <a:endParaRPr lang="da-DK" dirty="0" smtClean="0"/>
          </a:p>
          <a:p>
            <a:r>
              <a:rPr lang="da-DK" dirty="0" smtClean="0"/>
              <a:t>Ringveje</a:t>
            </a:r>
          </a:p>
          <a:p>
            <a:endParaRPr lang="da-DK" dirty="0" smtClean="0"/>
          </a:p>
          <a:p>
            <a:r>
              <a:rPr lang="da-DK" dirty="0" smtClean="0"/>
              <a:t>Margueritruten</a:t>
            </a:r>
            <a:endParaRPr lang="da-D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44824"/>
            <a:ext cx="942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2936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789040"/>
            <a:ext cx="923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725144"/>
            <a:ext cx="923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445224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Vejvisningstavlers udseende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101 mm – </a:t>
            </a:r>
            <a:r>
              <a:rPr lang="da-DK" dirty="0" err="1" smtClean="0"/>
              <a:t>pilvejvisere</a:t>
            </a:r>
            <a:r>
              <a:rPr lang="da-DK" dirty="0" smtClean="0"/>
              <a:t> ved kryds</a:t>
            </a:r>
          </a:p>
          <a:p>
            <a:r>
              <a:rPr lang="da-DK" dirty="0" smtClean="0"/>
              <a:t>120 mm – til vejvisere på veje hvor hastigheden er ≤ 40km/t</a:t>
            </a:r>
          </a:p>
          <a:p>
            <a:r>
              <a:rPr lang="da-DK" dirty="0" smtClean="0"/>
              <a:t>143 mm – til vejvisere og orienteringstavler, hvor hastigheden er ≤ 80 km/t. </a:t>
            </a:r>
            <a:r>
              <a:rPr lang="da-DK" dirty="0" smtClean="0"/>
              <a:t>hvor tavleunderkanten er &gt; 2,5 m </a:t>
            </a:r>
            <a:endParaRPr lang="da-DK" dirty="0" smtClean="0"/>
          </a:p>
          <a:p>
            <a:r>
              <a:rPr lang="da-DK" dirty="0" smtClean="0"/>
              <a:t>170 mm – til vejvisere og orienteringstavler, hvor hastigheden er mellem 80 km/t og 90 km/t. hvor tavleunderkanten er &gt; 2,5 m </a:t>
            </a:r>
          </a:p>
          <a:p>
            <a:r>
              <a:rPr lang="da-DK" dirty="0" smtClean="0"/>
              <a:t>202 mm - </a:t>
            </a:r>
            <a:r>
              <a:rPr lang="da-DK" dirty="0" smtClean="0"/>
              <a:t>til vejvisere og orienteringstavler, hvor hastigheden er mellem 80 km/t og 90 </a:t>
            </a:r>
            <a:r>
              <a:rPr lang="da-DK" dirty="0" smtClean="0"/>
              <a:t>km/t. hvor tavleunderkant er mellem 2,5 – 4,5 m</a:t>
            </a:r>
          </a:p>
          <a:p>
            <a:r>
              <a:rPr lang="da-DK" dirty="0" smtClean="0"/>
              <a:t>240 mm – til portaltavler på almindelige vejnet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Vejvisningstavlers udseende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Diffust transmitterende (indefra belyst tavler)</a:t>
            </a:r>
          </a:p>
          <a:p>
            <a:r>
              <a:rPr lang="da-DK" dirty="0" smtClean="0"/>
              <a:t>Diffust reflekterende (ureflekterende)</a:t>
            </a:r>
          </a:p>
          <a:p>
            <a:r>
              <a:rPr lang="da-DK" dirty="0" err="1" smtClean="0"/>
              <a:t>Retroreflekterende</a:t>
            </a:r>
            <a:r>
              <a:rPr lang="da-DK" dirty="0" smtClean="0"/>
              <a:t> på korte til mellemlange afstand</a:t>
            </a:r>
          </a:p>
          <a:p>
            <a:r>
              <a:rPr lang="da-DK" dirty="0" err="1" smtClean="0"/>
              <a:t>Retroreflekterende</a:t>
            </a:r>
            <a:r>
              <a:rPr lang="da-DK" dirty="0" smtClean="0"/>
              <a:t> </a:t>
            </a:r>
            <a:r>
              <a:rPr lang="da-DK" dirty="0" smtClean="0"/>
              <a:t>til </a:t>
            </a:r>
            <a:r>
              <a:rPr lang="da-DK" dirty="0" smtClean="0"/>
              <a:t>mellemlange </a:t>
            </a:r>
            <a:r>
              <a:rPr lang="da-DK" dirty="0" smtClean="0"/>
              <a:t>afstand</a:t>
            </a:r>
          </a:p>
          <a:p>
            <a:r>
              <a:rPr lang="da-DK" dirty="0" err="1" smtClean="0"/>
              <a:t>Retroreflekterende</a:t>
            </a:r>
            <a:r>
              <a:rPr lang="da-DK" dirty="0" smtClean="0"/>
              <a:t> på </a:t>
            </a:r>
            <a:r>
              <a:rPr lang="da-DK" dirty="0" smtClean="0"/>
              <a:t>mellemlange til lange </a:t>
            </a:r>
            <a:r>
              <a:rPr lang="da-DK" dirty="0" smtClean="0"/>
              <a:t>afstand</a:t>
            </a: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Vejvisningstavlers placering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8864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81128"/>
            <a:ext cx="6172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Vejvisningstavlers placering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376267" cy="47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Vejvisningstavlers placering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619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2772896" cy="20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902943" cy="294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hugo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727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Spørgsmål?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</a:t>
            </a:r>
            <a:r>
              <a:rPr lang="da-DK" dirty="0" smtClean="0"/>
              <a:t>orskellige vejvisningstavler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da-DK" dirty="0" smtClean="0"/>
              <a:t>F:</a:t>
            </a:r>
          </a:p>
          <a:p>
            <a:r>
              <a:rPr lang="da-DK" dirty="0" smtClean="0"/>
              <a:t>G:</a:t>
            </a:r>
          </a:p>
          <a:p>
            <a:r>
              <a:rPr lang="da-DK" dirty="0" smtClean="0"/>
              <a:t>H: </a:t>
            </a:r>
          </a:p>
          <a:p>
            <a:endParaRPr lang="da-DK" dirty="0" smtClean="0"/>
          </a:p>
          <a:p>
            <a:r>
              <a:rPr lang="da-DK" dirty="0" smtClean="0"/>
              <a:t>L: </a:t>
            </a:r>
          </a:p>
          <a:p>
            <a:r>
              <a:rPr lang="da-DK" dirty="0" smtClean="0"/>
              <a:t>M: 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</a:t>
            </a:r>
            <a:r>
              <a:rPr lang="da-DK" dirty="0" smtClean="0"/>
              <a:t>orskellige vejvisningstavler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da-DK" dirty="0" smtClean="0"/>
              <a:t>F: Vejvisere</a:t>
            </a:r>
          </a:p>
          <a:p>
            <a:r>
              <a:rPr lang="da-DK" dirty="0" smtClean="0"/>
              <a:t>G:</a:t>
            </a:r>
          </a:p>
          <a:p>
            <a:r>
              <a:rPr lang="da-DK" dirty="0" smtClean="0"/>
              <a:t>H:</a:t>
            </a:r>
          </a:p>
          <a:p>
            <a:endParaRPr lang="da-DK" dirty="0" smtClean="0"/>
          </a:p>
          <a:p>
            <a:r>
              <a:rPr lang="da-DK" dirty="0" smtClean="0"/>
              <a:t>L:</a:t>
            </a:r>
          </a:p>
          <a:p>
            <a:r>
              <a:rPr lang="da-DK" dirty="0" smtClean="0"/>
              <a:t>M: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464495" cy="95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649316" cy="8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37112"/>
            <a:ext cx="4824536" cy="9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</a:t>
            </a:r>
            <a:r>
              <a:rPr lang="da-DK" dirty="0" smtClean="0"/>
              <a:t>orskellige vejvisningstavler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da-DK" dirty="0" smtClean="0"/>
              <a:t>F: Vejvisere</a:t>
            </a:r>
          </a:p>
          <a:p>
            <a:r>
              <a:rPr lang="da-DK" dirty="0" smtClean="0"/>
              <a:t>G: Orienteringstavler</a:t>
            </a:r>
          </a:p>
          <a:p>
            <a:r>
              <a:rPr lang="da-DK" dirty="0" smtClean="0"/>
              <a:t>H:</a:t>
            </a:r>
          </a:p>
          <a:p>
            <a:endParaRPr lang="da-DK" dirty="0" smtClean="0"/>
          </a:p>
          <a:p>
            <a:r>
              <a:rPr lang="da-DK" dirty="0" smtClean="0"/>
              <a:t>L:</a:t>
            </a:r>
          </a:p>
          <a:p>
            <a:r>
              <a:rPr lang="da-DK" dirty="0" smtClean="0"/>
              <a:t>M:</a:t>
            </a:r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536504" cy="29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97152"/>
            <a:ext cx="4191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</a:t>
            </a:r>
            <a:r>
              <a:rPr lang="da-DK" dirty="0" smtClean="0"/>
              <a:t>orskellige vejvisningstavler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da-DK" dirty="0" smtClean="0"/>
              <a:t>F: Vejvisere</a:t>
            </a:r>
          </a:p>
          <a:p>
            <a:r>
              <a:rPr lang="da-DK" dirty="0" smtClean="0"/>
              <a:t>G: Orienteringstavler</a:t>
            </a:r>
          </a:p>
          <a:p>
            <a:r>
              <a:rPr lang="da-DK" dirty="0" smtClean="0"/>
              <a:t>H: Afstands- og stedtavler</a:t>
            </a:r>
          </a:p>
          <a:p>
            <a:r>
              <a:rPr lang="da-DK" dirty="0" smtClean="0"/>
              <a:t>L:</a:t>
            </a:r>
          </a:p>
          <a:p>
            <a:r>
              <a:rPr lang="da-DK" dirty="0" smtClean="0"/>
              <a:t>M:</a:t>
            </a:r>
          </a:p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514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25144"/>
            <a:ext cx="44291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</a:t>
            </a:r>
            <a:r>
              <a:rPr lang="da-DK" dirty="0" smtClean="0"/>
              <a:t>orskellige vejvisningstavler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da-DK" dirty="0" smtClean="0"/>
              <a:t>F: Vejvisere</a:t>
            </a:r>
          </a:p>
          <a:p>
            <a:r>
              <a:rPr lang="da-DK" dirty="0" smtClean="0"/>
              <a:t>G: Orienteringstavler</a:t>
            </a:r>
          </a:p>
          <a:p>
            <a:r>
              <a:rPr lang="da-DK" dirty="0" smtClean="0"/>
              <a:t>H: Afstands- og stedtavler</a:t>
            </a:r>
          </a:p>
          <a:p>
            <a:r>
              <a:rPr lang="da-DK" dirty="0" smtClean="0"/>
              <a:t>L: Rutenumre</a:t>
            </a:r>
          </a:p>
          <a:p>
            <a:r>
              <a:rPr lang="da-DK" dirty="0" smtClean="0"/>
              <a:t>M:</a:t>
            </a:r>
          </a:p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25911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</a:t>
            </a:r>
            <a:r>
              <a:rPr lang="da-DK" dirty="0" smtClean="0"/>
              <a:t>orskellige vejvisningstavler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da-DK" dirty="0" smtClean="0"/>
              <a:t>F: Vejvisere</a:t>
            </a:r>
          </a:p>
          <a:p>
            <a:r>
              <a:rPr lang="da-DK" dirty="0" smtClean="0"/>
              <a:t>G: Orienteringstavler</a:t>
            </a:r>
          </a:p>
          <a:p>
            <a:r>
              <a:rPr lang="da-DK" dirty="0" smtClean="0"/>
              <a:t>H: Afstands- og stedtavler</a:t>
            </a:r>
          </a:p>
          <a:p>
            <a:r>
              <a:rPr lang="da-DK" dirty="0" smtClean="0"/>
              <a:t>L: Rutenumre</a:t>
            </a:r>
          </a:p>
          <a:p>
            <a:r>
              <a:rPr lang="da-DK" dirty="0" smtClean="0"/>
              <a:t>M: Servicetavler</a:t>
            </a:r>
          </a:p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298624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40" y="3717032"/>
            <a:ext cx="5040560" cy="10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Fjern-, </a:t>
            </a:r>
            <a:r>
              <a:rPr lang="da-DK" dirty="0" err="1" smtClean="0"/>
              <a:t>Nær-</a:t>
            </a:r>
            <a:r>
              <a:rPr lang="da-DK" dirty="0" smtClean="0"/>
              <a:t> og </a:t>
            </a:r>
            <a:r>
              <a:rPr lang="da-DK" dirty="0" err="1" smtClean="0"/>
              <a:t>lokalmål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156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Fjern-, </a:t>
            </a:r>
            <a:r>
              <a:rPr lang="da-DK" dirty="0" err="1" smtClean="0"/>
              <a:t>Nær-</a:t>
            </a:r>
            <a:r>
              <a:rPr lang="da-DK" dirty="0" smtClean="0"/>
              <a:t> og </a:t>
            </a:r>
            <a:r>
              <a:rPr lang="da-DK" dirty="0" err="1" smtClean="0"/>
              <a:t>lokalmål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156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996952"/>
            <a:ext cx="3000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284524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pilforbindelse 7"/>
          <p:cNvCxnSpPr/>
          <p:nvPr/>
        </p:nvCxnSpPr>
        <p:spPr>
          <a:xfrm rot="10800000" flipV="1">
            <a:off x="2699792" y="5373224"/>
            <a:ext cx="1440160" cy="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V="1">
            <a:off x="5580112" y="4149080"/>
            <a:ext cx="100811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260</Words>
  <Application>Microsoft Office PowerPoint</Application>
  <PresentationFormat>Skærmshow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Forløb</vt:lpstr>
      <vt:lpstr>Vejvisning</vt:lpstr>
      <vt:lpstr>Forskellige vejvisningstavler</vt:lpstr>
      <vt:lpstr>Forskellige vejvisningstavler</vt:lpstr>
      <vt:lpstr>Forskellige vejvisningstavler</vt:lpstr>
      <vt:lpstr>Forskellige vejvisningstavler</vt:lpstr>
      <vt:lpstr>Forskellige vejvisningstavler</vt:lpstr>
      <vt:lpstr>Forskellige vejvisningstavler</vt:lpstr>
      <vt:lpstr>Fjern-, Nær- og lokalmål</vt:lpstr>
      <vt:lpstr>Fjern-, Nær- og lokalmål</vt:lpstr>
      <vt:lpstr>Fjern-, Nær- og lokalmål</vt:lpstr>
      <vt:lpstr>Rutenummer</vt:lpstr>
      <vt:lpstr>Vejvisningstavlers udseende</vt:lpstr>
      <vt:lpstr>Vejvisningstavlers udseende</vt:lpstr>
      <vt:lpstr>Vejvisningstavlers placering</vt:lpstr>
      <vt:lpstr>Vejvisningstavlers placering</vt:lpstr>
      <vt:lpstr>Vejvisningstavlers placering</vt:lpstr>
      <vt:lpstr>Spørgsmål?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Vejvisning</dc:title>
  <dc:creator>Beck</dc:creator>
  <cp:lastModifiedBy>Beck</cp:lastModifiedBy>
  <cp:revision>19</cp:revision>
  <dcterms:created xsi:type="dcterms:W3CDTF">2010-09-28T18:13:20Z</dcterms:created>
  <dcterms:modified xsi:type="dcterms:W3CDTF">2010-09-28T20:59:58Z</dcterms:modified>
</cp:coreProperties>
</file>