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741F-5201-4AAF-A5F9-CCA62309C738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EF82-4D6F-4572-98DA-F1277C707A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algn="l"/>
            <a:r>
              <a:rPr lang="da-DK" dirty="0" smtClean="0"/>
              <a:t>Autoværn</a:t>
            </a:r>
            <a:endParaRPr lang="da-DK" dirty="0"/>
          </a:p>
        </p:txBody>
      </p:sp>
      <p:pic>
        <p:nvPicPr>
          <p:cNvPr id="4" name="Billede 3" descr="Autovær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6659649" cy="3024336"/>
          </a:xfrm>
          <a:prstGeom prst="rect">
            <a:avLst/>
          </a:prstGeom>
        </p:spPr>
      </p:pic>
      <p:pic>
        <p:nvPicPr>
          <p:cNvPr id="5" name="Billede 4" descr="autoværn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5472259" cy="280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Længde af funktionsdygtigt autoværn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76" y="1556792"/>
            <a:ext cx="542925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56" y="2953891"/>
            <a:ext cx="4667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58401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Længde af funktionsdygtigt autoværn</a:t>
            </a:r>
            <a:endParaRPr lang="da-D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473599" cy="52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da-DK" dirty="0" smtClean="0"/>
              <a:t>Autoværnsbegyndelse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91" y="1772816"/>
            <a:ext cx="431090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6805" cy="32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da-DK" dirty="0" smtClean="0"/>
              <a:t>Autoværnsbegyndelse</a:t>
            </a:r>
            <a:endParaRPr lang="da-D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440168" cy="36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485321" cy="355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Trafiksikkerhed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581150"/>
            <a:ext cx="55149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Hvorfor opsættes autoværn?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Forhindre kollisioner mellem køretøjer og faste genstande</a:t>
            </a:r>
          </a:p>
          <a:p>
            <a:r>
              <a:rPr lang="da-DK" dirty="0" smtClean="0"/>
              <a:t>Beskytte køretøjer mod nedstyrtning</a:t>
            </a:r>
          </a:p>
          <a:p>
            <a:r>
              <a:rPr lang="da-DK" dirty="0" smtClean="0"/>
              <a:t>Beskytte andre trafikanter mod vildfarne køretøjer</a:t>
            </a:r>
          </a:p>
          <a:p>
            <a:r>
              <a:rPr lang="da-DK" dirty="0" smtClean="0"/>
              <a:t>Forhindre kollisioner mellem modkørende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opsættes autoværn?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Ved nyanlæg</a:t>
            </a:r>
          </a:p>
          <a:p>
            <a:pPr lvl="1"/>
            <a:r>
              <a:rPr lang="da-DK" dirty="0" smtClean="0"/>
              <a:t>Hvis en tilstrækkelig sikkerhedszone ikke kan etableres</a:t>
            </a:r>
          </a:p>
          <a:p>
            <a:pPr lvl="1"/>
            <a:r>
              <a:rPr lang="da-DK" dirty="0" smtClean="0"/>
              <a:t>Vandareal inden for sikkerhedszonen</a:t>
            </a:r>
          </a:p>
          <a:p>
            <a:r>
              <a:rPr lang="da-DK" dirty="0" smtClean="0"/>
              <a:t>Ved eksisterende veje</a:t>
            </a:r>
          </a:p>
          <a:p>
            <a:pPr lvl="1"/>
            <a:r>
              <a:rPr lang="da-DK" dirty="0" smtClean="0"/>
              <a:t>Hvis en tilstrækkelig sikkerhedszone ikke kan etableres</a:t>
            </a:r>
          </a:p>
          <a:p>
            <a:pPr lvl="1"/>
            <a:r>
              <a:rPr lang="da-DK" dirty="0" smtClean="0"/>
              <a:t>Hvis der opsættes nyt påkørselsfarligt vejudstyr indenfor sikkerhedszonen</a:t>
            </a:r>
          </a:p>
          <a:p>
            <a:pPr lvl="1">
              <a:buNone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Sikkerhedszonen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Zone uden påkørselsfarlige faste genstande</a:t>
            </a:r>
          </a:p>
          <a:p>
            <a:r>
              <a:rPr lang="da-DK" dirty="0" smtClean="0"/>
              <a:t>Sikrer at køretøjet</a:t>
            </a:r>
          </a:p>
          <a:p>
            <a:pPr lvl="1"/>
            <a:r>
              <a:rPr lang="da-DK" dirty="0" smtClean="0"/>
              <a:t>Ikke vælter </a:t>
            </a:r>
          </a:p>
          <a:p>
            <a:pPr lvl="1"/>
            <a:r>
              <a:rPr lang="da-DK" dirty="0" smtClean="0"/>
              <a:t>Kan bringes til standsning uden risiko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Bredden af sikkerhedszonen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95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819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5829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 af autoværn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5040560" cy="529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539552" y="206084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Testes i henhold til EN 1317-1</a:t>
            </a:r>
          </a:p>
          <a:p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Påkørselshastighed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Påkørselsvinkel</a:t>
            </a:r>
          </a:p>
          <a:p>
            <a:pPr>
              <a:buFont typeface="Arial" pitchFamily="34" charset="0"/>
              <a:buChar char="•"/>
            </a:pPr>
            <a:r>
              <a:rPr lang="da-DK" dirty="0" err="1" smtClean="0"/>
              <a:t>Køretøjsvægt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Autoværnets arbejdsbredde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Skadesrisiko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 af autoværn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572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2771800" y="429309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Stive:		W1</a:t>
            </a:r>
          </a:p>
          <a:p>
            <a:r>
              <a:rPr lang="da-DK" dirty="0" smtClean="0"/>
              <a:t>Halvstive:		W2 – W3 </a:t>
            </a:r>
          </a:p>
          <a:p>
            <a:r>
              <a:rPr lang="da-DK" dirty="0" smtClean="0"/>
              <a:t>Fleksible:		W4 – W8  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475656" y="566298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Generelt anvendes autoværnet med den største arbejdsbredde, men den fysiske plads kan sætte en begrænsning.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Placering af autoværn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Afstand fra køresporskant til autoværn</a:t>
            </a:r>
          </a:p>
          <a:p>
            <a:r>
              <a:rPr lang="da-DK" dirty="0" smtClean="0"/>
              <a:t>Autoværnets længde</a:t>
            </a:r>
          </a:p>
          <a:p>
            <a:r>
              <a:rPr lang="da-DK" dirty="0" smtClean="0"/>
              <a:t>Terrænforhold</a:t>
            </a:r>
          </a:p>
          <a:p>
            <a:r>
              <a:rPr lang="da-DK" dirty="0" smtClean="0"/>
              <a:t>Autoværnets forsætning</a:t>
            </a:r>
          </a:p>
          <a:p>
            <a:r>
              <a:rPr lang="da-DK" dirty="0" smtClean="0"/>
              <a:t>Autoværnets arbejdsbredde</a:t>
            </a:r>
          </a:p>
          <a:p>
            <a:r>
              <a:rPr lang="da-DK" dirty="0" smtClean="0"/>
              <a:t>Æstetik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145</Words>
  <Application>Microsoft Office PowerPoint</Application>
  <PresentationFormat>Skærmshow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Autoværn</vt:lpstr>
      <vt:lpstr>Trafiksikkerhed</vt:lpstr>
      <vt:lpstr>Hvorfor opsættes autoværn?</vt:lpstr>
      <vt:lpstr>Hvornår opsættes autoværn?</vt:lpstr>
      <vt:lpstr>Sikkerhedszonen</vt:lpstr>
      <vt:lpstr>Bredden af sikkerhedszonen</vt:lpstr>
      <vt:lpstr>Valg af autoværn</vt:lpstr>
      <vt:lpstr>Valg af autoværn</vt:lpstr>
      <vt:lpstr>Placering af autoværn</vt:lpstr>
      <vt:lpstr>Længde af funktionsdygtigt autoværn</vt:lpstr>
      <vt:lpstr>Længde af funktionsdygtigt autoværn</vt:lpstr>
      <vt:lpstr>Autoværnsbegyndelse</vt:lpstr>
      <vt:lpstr>Autoværnsbegyndelse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Minna Thomsen</dc:creator>
  <cp:lastModifiedBy>Minna Thomsen</cp:lastModifiedBy>
  <cp:revision>24</cp:revision>
  <dcterms:created xsi:type="dcterms:W3CDTF">2010-09-28T18:35:12Z</dcterms:created>
  <dcterms:modified xsi:type="dcterms:W3CDTF">2010-09-29T06:00:28Z</dcterms:modified>
</cp:coreProperties>
</file>