
<file path=[Content_Types].xml><?xml version="1.0" encoding="utf-8"?>
<Types xmlns="http://schemas.openxmlformats.org/package/2006/content-types">
  <Override PartName="/ppt/slides/slide47.xml" ContentType="application/vnd.openxmlformats-officedocument.presentationml.slide+xml"/>
  <Override PartName="/ppt/theme/theme5.xml" ContentType="application/vnd.openxmlformats-officedocument.them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notesSlides/notesSlide30.xml" ContentType="application/vnd.openxmlformats-officedocument.presentationml.notesSlide+xml"/>
  <Override PartName="/ppt/slideLayouts/slideLayout198.xml" ContentType="application/vnd.openxmlformats-officedocument.presentationml.slideLayout+xml"/>
  <Override PartName="/ppt/slideLayouts/slideLayout203.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notesSlides/notesSlide7.xml" ContentType="application/vnd.openxmlformats-officedocument.presentationml.notesSlide+xml"/>
  <Override PartName="/ppt/diagrams/layout1.xml" ContentType="application/vnd.openxmlformats-officedocument.drawingml.diagram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slideLayouts/slideLayout219.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208.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211.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diagrams/colors1.xml" ContentType="application/vnd.openxmlformats-officedocument.drawingml.diagramColors+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Default Extension="wmf" ContentType="image/x-wmf"/>
  <Override PartName="/ppt/notesSlides/notesSlide18.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slideLayouts/slideLayout227.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theme/theme23.xml" ContentType="application/vnd.openxmlformats-officedocument.them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230.xml" ContentType="application/vnd.openxmlformats-officedocument.presentationml.slideLayout+xml"/>
  <Override PartName="/ppt/slideMasters/slideMaster2.xml" ContentType="application/vnd.openxmlformats-officedocument.presentationml.slideMaster+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notesSlides/notesSlide48.xml" ContentType="application/vnd.openxmlformats-officedocument.presentationml.notesSlide+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notesSlides/notesSlide51.xml" ContentType="application/vnd.openxmlformats-officedocument.presentationml.notesSlide+xml"/>
  <Override PartName="/ppt/slideMasters/slideMaster21.xml" ContentType="application/vnd.openxmlformats-officedocument.presentationml.slideMaster+xml"/>
  <Override PartName="/ppt/slideLayouts/slideLayout224.xml" ContentType="application/vnd.openxmlformats-officedocument.presentationml.slideLayout+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slideLayouts/slideLayout213.xml" ContentType="application/vnd.openxmlformats-officedocument.presentationml.slideLayout+xml"/>
  <Override PartName="/ppt/notesSlides/notesSlide6.xml" ContentType="application/vnd.openxmlformats-officedocument.presentationml.notes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diagrams/data1.xml" ContentType="application/vnd.openxmlformats-officedocument.drawingml.diagramData+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notesSlides/notesSlide34.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Layouts/slideLayout232.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s/slide48.xml" ContentType="application/vnd.openxmlformats-officedocument.presentationml.slide+xml"/>
  <Default Extension="bin" ContentType="application/vnd.openxmlformats-officedocument.oleObject"/>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s/slide40.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Default Extension="vml" ContentType="application/vnd.openxmlformats-officedocument.vmlDrawing"/>
  <Override PartName="/ppt/slideLayouts/slideLayout215.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theme/theme22.xml" ContentType="application/vnd.openxmlformats-officedocument.them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notesSlides/notesSlide47.xml" ContentType="application/vnd.openxmlformats-officedocument.presentationml.notesSlide+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notesSlides/notesSlide36.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slideLayouts/slideLayout223.xml" ContentType="application/vnd.openxmlformats-officedocument.presentationml.slideLayout+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diagrams/quickStyle1.xml" ContentType="application/vnd.openxmlformats-officedocument.drawingml.diagramStyl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notesSlides/notesSlide44.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206.xml" ContentType="application/vnd.openxmlformats-officedocument.presentationml.slideLayout+xml"/>
  <Override PartName="/ppt/notesSlides/notesSlide11.xml" ContentType="application/vnd.openxmlformats-officedocument.presentationml.notes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notesSlides/notesSlide49.xml" ContentType="application/vnd.openxmlformats-officedocument.presentationml.notesSlide+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 id="2147483760" r:id="rId2"/>
    <p:sldMasterId id="2147484137" r:id="rId3"/>
    <p:sldMasterId id="2147484149" r:id="rId4"/>
    <p:sldMasterId id="2147484162" r:id="rId5"/>
    <p:sldMasterId id="2147484174" r:id="rId6"/>
    <p:sldMasterId id="2147484186" r:id="rId7"/>
    <p:sldMasterId id="2147484198" r:id="rId8"/>
    <p:sldMasterId id="2147484210" r:id="rId9"/>
    <p:sldMasterId id="2147484223" r:id="rId10"/>
    <p:sldMasterId id="2147484235" r:id="rId11"/>
    <p:sldMasterId id="2147484247" r:id="rId12"/>
    <p:sldMasterId id="2147484259" r:id="rId13"/>
    <p:sldMasterId id="2147484271" r:id="rId14"/>
    <p:sldMasterId id="2147484284" r:id="rId15"/>
    <p:sldMasterId id="2147484296" r:id="rId16"/>
    <p:sldMasterId id="2147484308" r:id="rId17"/>
    <p:sldMasterId id="2147484320" r:id="rId18"/>
    <p:sldMasterId id="2147484333" r:id="rId19"/>
    <p:sldMasterId id="2147484345" r:id="rId20"/>
    <p:sldMasterId id="2147484357" r:id="rId21"/>
  </p:sldMasterIdLst>
  <p:notesMasterIdLst>
    <p:notesMasterId r:id="rId73"/>
  </p:notesMasterIdLst>
  <p:handoutMasterIdLst>
    <p:handoutMasterId r:id="rId74"/>
  </p:handoutMasterIdLst>
  <p:sldIdLst>
    <p:sldId id="390" r:id="rId22"/>
    <p:sldId id="421" r:id="rId23"/>
    <p:sldId id="420" r:id="rId24"/>
    <p:sldId id="487" r:id="rId25"/>
    <p:sldId id="422" r:id="rId26"/>
    <p:sldId id="423" r:id="rId27"/>
    <p:sldId id="424" r:id="rId28"/>
    <p:sldId id="484" r:id="rId29"/>
    <p:sldId id="426" r:id="rId30"/>
    <p:sldId id="429" r:id="rId31"/>
    <p:sldId id="430" r:id="rId32"/>
    <p:sldId id="443" r:id="rId33"/>
    <p:sldId id="428" r:id="rId34"/>
    <p:sldId id="435" r:id="rId35"/>
    <p:sldId id="436" r:id="rId36"/>
    <p:sldId id="437" r:id="rId37"/>
    <p:sldId id="439" r:id="rId38"/>
    <p:sldId id="444" r:id="rId39"/>
    <p:sldId id="453" r:id="rId40"/>
    <p:sldId id="490" r:id="rId41"/>
    <p:sldId id="491" r:id="rId42"/>
    <p:sldId id="468" r:id="rId43"/>
    <p:sldId id="457" r:id="rId44"/>
    <p:sldId id="458" r:id="rId45"/>
    <p:sldId id="459" r:id="rId46"/>
    <p:sldId id="461" r:id="rId47"/>
    <p:sldId id="462" r:id="rId48"/>
    <p:sldId id="463" r:id="rId49"/>
    <p:sldId id="464" r:id="rId50"/>
    <p:sldId id="465" r:id="rId51"/>
    <p:sldId id="467" r:id="rId52"/>
    <p:sldId id="466" r:id="rId53"/>
    <p:sldId id="471" r:id="rId54"/>
    <p:sldId id="473" r:id="rId55"/>
    <p:sldId id="474" r:id="rId56"/>
    <p:sldId id="445" r:id="rId57"/>
    <p:sldId id="494" r:id="rId58"/>
    <p:sldId id="495" r:id="rId59"/>
    <p:sldId id="496" r:id="rId60"/>
    <p:sldId id="447" r:id="rId61"/>
    <p:sldId id="497" r:id="rId62"/>
    <p:sldId id="450" r:id="rId63"/>
    <p:sldId id="489" r:id="rId64"/>
    <p:sldId id="493" r:id="rId65"/>
    <p:sldId id="480" r:id="rId66"/>
    <p:sldId id="478" r:id="rId67"/>
    <p:sldId id="481" r:id="rId68"/>
    <p:sldId id="476" r:id="rId69"/>
    <p:sldId id="483" r:id="rId70"/>
    <p:sldId id="482" r:id="rId71"/>
    <p:sldId id="357" r:id="rId72"/>
  </p:sldIdLst>
  <p:sldSz cx="9144000" cy="6858000" type="screen4x3"/>
  <p:notesSz cx="7099300" cy="10234613"/>
  <p:defaultTextStyle>
    <a:defPPr>
      <a:defRPr lang="da-DK"/>
    </a:defPPr>
    <a:lvl1pPr algn="l" rtl="0" fontAlgn="base">
      <a:spcBef>
        <a:spcPct val="0"/>
      </a:spcBef>
      <a:spcAft>
        <a:spcPct val="0"/>
      </a:spcAft>
      <a:defRPr sz="2800" b="1" kern="1200">
        <a:solidFill>
          <a:schemeClr val="tx1"/>
        </a:solidFill>
        <a:latin typeface="Arial" charset="0"/>
        <a:ea typeface="+mn-ea"/>
        <a:cs typeface="Times New Roman" pitchFamily="18" charset="0"/>
      </a:defRPr>
    </a:lvl1pPr>
    <a:lvl2pPr marL="457200" algn="l" rtl="0" fontAlgn="base">
      <a:spcBef>
        <a:spcPct val="0"/>
      </a:spcBef>
      <a:spcAft>
        <a:spcPct val="0"/>
      </a:spcAft>
      <a:defRPr sz="2800" b="1" kern="1200">
        <a:solidFill>
          <a:schemeClr val="tx1"/>
        </a:solidFill>
        <a:latin typeface="Arial" charset="0"/>
        <a:ea typeface="+mn-ea"/>
        <a:cs typeface="Times New Roman" pitchFamily="18" charset="0"/>
      </a:defRPr>
    </a:lvl2pPr>
    <a:lvl3pPr marL="914400" algn="l" rtl="0" fontAlgn="base">
      <a:spcBef>
        <a:spcPct val="0"/>
      </a:spcBef>
      <a:spcAft>
        <a:spcPct val="0"/>
      </a:spcAft>
      <a:defRPr sz="2800" b="1" kern="1200">
        <a:solidFill>
          <a:schemeClr val="tx1"/>
        </a:solidFill>
        <a:latin typeface="Arial" charset="0"/>
        <a:ea typeface="+mn-ea"/>
        <a:cs typeface="Times New Roman" pitchFamily="18" charset="0"/>
      </a:defRPr>
    </a:lvl3pPr>
    <a:lvl4pPr marL="1371600" algn="l" rtl="0" fontAlgn="base">
      <a:spcBef>
        <a:spcPct val="0"/>
      </a:spcBef>
      <a:spcAft>
        <a:spcPct val="0"/>
      </a:spcAft>
      <a:defRPr sz="2800" b="1" kern="1200">
        <a:solidFill>
          <a:schemeClr val="tx1"/>
        </a:solidFill>
        <a:latin typeface="Arial" charset="0"/>
        <a:ea typeface="+mn-ea"/>
        <a:cs typeface="Times New Roman" pitchFamily="18" charset="0"/>
      </a:defRPr>
    </a:lvl4pPr>
    <a:lvl5pPr marL="1828800" algn="l" rtl="0" fontAlgn="base">
      <a:spcBef>
        <a:spcPct val="0"/>
      </a:spcBef>
      <a:spcAft>
        <a:spcPct val="0"/>
      </a:spcAft>
      <a:defRPr sz="2800" b="1" kern="1200">
        <a:solidFill>
          <a:schemeClr val="tx1"/>
        </a:solidFill>
        <a:latin typeface="Arial" charset="0"/>
        <a:ea typeface="+mn-ea"/>
        <a:cs typeface="Times New Roman" pitchFamily="18" charset="0"/>
      </a:defRPr>
    </a:lvl5pPr>
    <a:lvl6pPr marL="2286000" algn="l" defTabSz="914400" rtl="0" eaLnBrk="1" latinLnBrk="0" hangingPunct="1">
      <a:defRPr sz="2800" b="1" kern="1200">
        <a:solidFill>
          <a:schemeClr val="tx1"/>
        </a:solidFill>
        <a:latin typeface="Arial" charset="0"/>
        <a:ea typeface="+mn-ea"/>
        <a:cs typeface="Times New Roman" pitchFamily="18" charset="0"/>
      </a:defRPr>
    </a:lvl6pPr>
    <a:lvl7pPr marL="2743200" algn="l" defTabSz="914400" rtl="0" eaLnBrk="1" latinLnBrk="0" hangingPunct="1">
      <a:defRPr sz="2800" b="1" kern="1200">
        <a:solidFill>
          <a:schemeClr val="tx1"/>
        </a:solidFill>
        <a:latin typeface="Arial" charset="0"/>
        <a:ea typeface="+mn-ea"/>
        <a:cs typeface="Times New Roman" pitchFamily="18" charset="0"/>
      </a:defRPr>
    </a:lvl7pPr>
    <a:lvl8pPr marL="3200400" algn="l" defTabSz="914400" rtl="0" eaLnBrk="1" latinLnBrk="0" hangingPunct="1">
      <a:defRPr sz="2800" b="1" kern="1200">
        <a:solidFill>
          <a:schemeClr val="tx1"/>
        </a:solidFill>
        <a:latin typeface="Arial" charset="0"/>
        <a:ea typeface="+mn-ea"/>
        <a:cs typeface="Times New Roman" pitchFamily="18" charset="0"/>
      </a:defRPr>
    </a:lvl8pPr>
    <a:lvl9pPr marL="3657600" algn="l" defTabSz="914400" rtl="0" eaLnBrk="1" latinLnBrk="0" hangingPunct="1">
      <a:defRPr sz="2800" b="1" kern="1200">
        <a:solidFill>
          <a:schemeClr val="tx1"/>
        </a:solidFill>
        <a:latin typeface="Arial" charset="0"/>
        <a:ea typeface="+mn-ea"/>
        <a:cs typeface="Times New Roman" pitchFamily="18"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FF9934"/>
    <a:srgbClr val="7A8FBA"/>
    <a:srgbClr val="CDD3DF"/>
    <a:srgbClr val="EAEFF5"/>
    <a:srgbClr val="BFDDE7"/>
    <a:srgbClr val="C2D4E4"/>
    <a:srgbClr val="CCD5DA"/>
    <a:srgbClr val="BFE0F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9598" autoAdjust="0"/>
  </p:normalViewPr>
  <p:slideViewPr>
    <p:cSldViewPr>
      <p:cViewPr>
        <p:scale>
          <a:sx n="136" d="100"/>
          <a:sy n="136" d="100"/>
        </p:scale>
        <p:origin x="-810" y="162"/>
      </p:cViewPr>
      <p:guideLst>
        <p:guide orient="horz" pos="3838"/>
        <p:guide pos="768"/>
        <p:guide pos="547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5" d="100"/>
          <a:sy n="75" d="100"/>
        </p:scale>
        <p:origin x="-2148" y="-96"/>
      </p:cViewPr>
      <p:guideLst>
        <p:guide orient="horz" pos="3224"/>
        <p:guide pos="2236"/>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slide" Target="slides/slide42.xml"/><Relationship Id="rId68" Type="http://schemas.openxmlformats.org/officeDocument/2006/relationships/slide" Target="slides/slide47.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0.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61" Type="http://schemas.openxmlformats.org/officeDocument/2006/relationships/slide" Target="slides/slide40.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1" Type="http://schemas.openxmlformats.org/officeDocument/2006/relationships/oleObject" Target="file:///D:\Dokumenter\02_Forskning\2.5_Forskningsformidling\Statistikker\personkm_1980_200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da-DK"/>
  <c:style val="10"/>
  <c:chart>
    <c:plotArea>
      <c:layout>
        <c:manualLayout>
          <c:layoutTarget val="inner"/>
          <c:xMode val="edge"/>
          <c:yMode val="edge"/>
          <c:x val="0.20867945478670591"/>
          <c:y val="4.9479103573591761E-2"/>
          <c:w val="0.74952302775327961"/>
          <c:h val="0.74855794467999193"/>
        </c:manualLayout>
      </c:layout>
      <c:lineChart>
        <c:grouping val="standard"/>
        <c:ser>
          <c:idx val="0"/>
          <c:order val="0"/>
          <c:tx>
            <c:strRef>
              <c:f>personkm_1980_2008!$A$69</c:f>
              <c:strCache>
                <c:ptCount val="1"/>
                <c:pt idx="0">
                  <c:v>Veje</c:v>
                </c:pt>
              </c:strCache>
            </c:strRef>
          </c:tx>
          <c:marker>
            <c:symbol val="none"/>
          </c:marker>
          <c:cat>
            <c:strRef>
              <c:f>personkm_1980_2008!$B$68:$AB$68</c:f>
              <c:strCache>
                <c:ptCount val="27"/>
                <c:pt idx="0">
                  <c:v>1982</c:v>
                </c:pt>
                <c:pt idx="1">
                  <c:v>1983</c:v>
                </c:pt>
                <c:pt idx="2">
                  <c:v>1984</c:v>
                </c:pt>
                <c:pt idx="3">
                  <c:v>1985</c:v>
                </c:pt>
                <c:pt idx="4">
                  <c:v>1986</c:v>
                </c:pt>
                <c:pt idx="5">
                  <c:v>1987</c:v>
                </c:pt>
                <c:pt idx="6">
                  <c:v>1988</c:v>
                </c:pt>
                <c:pt idx="7">
                  <c:v>1989</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strCache>
            </c:strRef>
          </c:cat>
          <c:val>
            <c:numRef>
              <c:f>personkm_1980_2008!$B$69:$AB$69</c:f>
              <c:numCache>
                <c:formatCode>0%</c:formatCode>
                <c:ptCount val="27"/>
                <c:pt idx="0">
                  <c:v>0.91294454435350758</c:v>
                </c:pt>
                <c:pt idx="1">
                  <c:v>0.90733275320108686</c:v>
                </c:pt>
                <c:pt idx="2">
                  <c:v>0.9112610540305679</c:v>
                </c:pt>
                <c:pt idx="3">
                  <c:v>0.91203181968843305</c:v>
                </c:pt>
                <c:pt idx="4">
                  <c:v>0.9125510464522717</c:v>
                </c:pt>
                <c:pt idx="5">
                  <c:v>0.91465877383650163</c:v>
                </c:pt>
                <c:pt idx="6">
                  <c:v>0.91816479957210351</c:v>
                </c:pt>
                <c:pt idx="7">
                  <c:v>0.91907590953207263</c:v>
                </c:pt>
                <c:pt idx="8">
                  <c:v>0.9115831176530127</c:v>
                </c:pt>
                <c:pt idx="9">
                  <c:v>0.91492666091458164</c:v>
                </c:pt>
                <c:pt idx="10">
                  <c:v>0.91430976911441542</c:v>
                </c:pt>
                <c:pt idx="11">
                  <c:v>0.91447330613183153</c:v>
                </c:pt>
                <c:pt idx="12">
                  <c:v>0.91275628377798679</c:v>
                </c:pt>
                <c:pt idx="13">
                  <c:v>0.9159271434416395</c:v>
                </c:pt>
                <c:pt idx="14">
                  <c:v>0.9171871963576802</c:v>
                </c:pt>
                <c:pt idx="15">
                  <c:v>0.91479268909515932</c:v>
                </c:pt>
                <c:pt idx="16">
                  <c:v>0.91617571199739367</c:v>
                </c:pt>
                <c:pt idx="17">
                  <c:v>0.91991635052347964</c:v>
                </c:pt>
                <c:pt idx="18">
                  <c:v>0.9174134433233464</c:v>
                </c:pt>
                <c:pt idx="19">
                  <c:v>0.91463216145833337</c:v>
                </c:pt>
                <c:pt idx="20">
                  <c:v>0.91524238553082748</c:v>
                </c:pt>
                <c:pt idx="21">
                  <c:v>0.91476662289602451</c:v>
                </c:pt>
                <c:pt idx="22">
                  <c:v>0.91242833364157661</c:v>
                </c:pt>
                <c:pt idx="23">
                  <c:v>0.9123599044594346</c:v>
                </c:pt>
                <c:pt idx="24">
                  <c:v>0.91169823990495769</c:v>
                </c:pt>
                <c:pt idx="25">
                  <c:v>0.91235265907771457</c:v>
                </c:pt>
                <c:pt idx="26">
                  <c:v>0.91148728525794065</c:v>
                </c:pt>
              </c:numCache>
            </c:numRef>
          </c:val>
        </c:ser>
        <c:ser>
          <c:idx val="1"/>
          <c:order val="1"/>
          <c:tx>
            <c:strRef>
              <c:f>personkm_1980_2008!$A$70</c:f>
              <c:strCache>
                <c:ptCount val="1"/>
                <c:pt idx="0">
                  <c:v>Tog</c:v>
                </c:pt>
              </c:strCache>
            </c:strRef>
          </c:tx>
          <c:marker>
            <c:symbol val="none"/>
          </c:marker>
          <c:cat>
            <c:strRef>
              <c:f>personkm_1980_2008!$B$68:$AB$68</c:f>
              <c:strCache>
                <c:ptCount val="27"/>
                <c:pt idx="0">
                  <c:v>1982</c:v>
                </c:pt>
                <c:pt idx="1">
                  <c:v>1983</c:v>
                </c:pt>
                <c:pt idx="2">
                  <c:v>1984</c:v>
                </c:pt>
                <c:pt idx="3">
                  <c:v>1985</c:v>
                </c:pt>
                <c:pt idx="4">
                  <c:v>1986</c:v>
                </c:pt>
                <c:pt idx="5">
                  <c:v>1987</c:v>
                </c:pt>
                <c:pt idx="6">
                  <c:v>1988</c:v>
                </c:pt>
                <c:pt idx="7">
                  <c:v>1989</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strCache>
            </c:strRef>
          </c:cat>
          <c:val>
            <c:numRef>
              <c:f>personkm_1980_2008!$B$70:$AB$70</c:f>
              <c:numCache>
                <c:formatCode>0%</c:formatCode>
                <c:ptCount val="27"/>
                <c:pt idx="0">
                  <c:v>8.705545564649339E-2</c:v>
                </c:pt>
                <c:pt idx="1">
                  <c:v>8.2722122573656298E-2</c:v>
                </c:pt>
                <c:pt idx="2">
                  <c:v>7.9043773109100601E-2</c:v>
                </c:pt>
                <c:pt idx="3">
                  <c:v>7.8554855817036834E-2</c:v>
                </c:pt>
                <c:pt idx="4">
                  <c:v>7.8069167942828088E-2</c:v>
                </c:pt>
                <c:pt idx="5">
                  <c:v>7.6646780434414002E-2</c:v>
                </c:pt>
                <c:pt idx="6">
                  <c:v>7.3054408225121159E-2</c:v>
                </c:pt>
                <c:pt idx="7">
                  <c:v>7.248316225993362E-2</c:v>
                </c:pt>
                <c:pt idx="8">
                  <c:v>7.303248940877094E-2</c:v>
                </c:pt>
                <c:pt idx="9">
                  <c:v>7.0649985619787165E-2</c:v>
                </c:pt>
                <c:pt idx="10">
                  <c:v>7.0978053026627491E-2</c:v>
                </c:pt>
                <c:pt idx="11">
                  <c:v>7.0958565599678169E-2</c:v>
                </c:pt>
                <c:pt idx="12">
                  <c:v>7.2231277344085174E-2</c:v>
                </c:pt>
                <c:pt idx="13">
                  <c:v>6.896259823078775E-2</c:v>
                </c:pt>
                <c:pt idx="14">
                  <c:v>6.6919297076705339E-2</c:v>
                </c:pt>
                <c:pt idx="15">
                  <c:v>7.0716736613306894E-2</c:v>
                </c:pt>
                <c:pt idx="16">
                  <c:v>7.282871338202164E-2</c:v>
                </c:pt>
                <c:pt idx="17">
                  <c:v>7.1182487231390118E-2</c:v>
                </c:pt>
                <c:pt idx="18">
                  <c:v>7.4391046741277222E-2</c:v>
                </c:pt>
                <c:pt idx="19">
                  <c:v>7.7596028645833467E-2</c:v>
                </c:pt>
                <c:pt idx="20">
                  <c:v>7.7375109258387739E-2</c:v>
                </c:pt>
                <c:pt idx="21">
                  <c:v>7.8163755255792999E-2</c:v>
                </c:pt>
                <c:pt idx="22">
                  <c:v>8.0239900657877367E-2</c:v>
                </c:pt>
                <c:pt idx="23">
                  <c:v>8.0527047954014719E-2</c:v>
                </c:pt>
                <c:pt idx="24">
                  <c:v>8.1018608194837305E-2</c:v>
                </c:pt>
                <c:pt idx="25">
                  <c:v>8.0176178096368012E-2</c:v>
                </c:pt>
                <c:pt idx="26">
                  <c:v>8.1419624217118833E-2</c:v>
                </c:pt>
              </c:numCache>
            </c:numRef>
          </c:val>
        </c:ser>
        <c:ser>
          <c:idx val="2"/>
          <c:order val="2"/>
          <c:tx>
            <c:strRef>
              <c:f>personkm_1980_2008!$A$71</c:f>
              <c:strCache>
                <c:ptCount val="1"/>
                <c:pt idx="0">
                  <c:v>Skib</c:v>
                </c:pt>
              </c:strCache>
            </c:strRef>
          </c:tx>
          <c:marker>
            <c:symbol val="none"/>
          </c:marker>
          <c:cat>
            <c:strRef>
              <c:f>personkm_1980_2008!$B$68:$AB$68</c:f>
              <c:strCache>
                <c:ptCount val="27"/>
                <c:pt idx="0">
                  <c:v>1982</c:v>
                </c:pt>
                <c:pt idx="1">
                  <c:v>1983</c:v>
                </c:pt>
                <c:pt idx="2">
                  <c:v>1984</c:v>
                </c:pt>
                <c:pt idx="3">
                  <c:v>1985</c:v>
                </c:pt>
                <c:pt idx="4">
                  <c:v>1986</c:v>
                </c:pt>
                <c:pt idx="5">
                  <c:v>1987</c:v>
                </c:pt>
                <c:pt idx="6">
                  <c:v>1988</c:v>
                </c:pt>
                <c:pt idx="7">
                  <c:v>1989</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strCache>
            </c:strRef>
          </c:cat>
          <c:val>
            <c:numRef>
              <c:f>personkm_1980_2008!$B$71:$AB$71</c:f>
              <c:numCache>
                <c:formatCode>0%</c:formatCode>
                <c:ptCount val="27"/>
                <c:pt idx="1">
                  <c:v>9.9451242252570748E-3</c:v>
                </c:pt>
                <c:pt idx="2">
                  <c:v>9.6951728603315752E-3</c:v>
                </c:pt>
                <c:pt idx="3">
                  <c:v>9.4133244945309967E-3</c:v>
                </c:pt>
                <c:pt idx="4">
                  <c:v>9.379785604900482E-3</c:v>
                </c:pt>
                <c:pt idx="5">
                  <c:v>8.6944457290847772E-3</c:v>
                </c:pt>
                <c:pt idx="6">
                  <c:v>8.7807922027753962E-3</c:v>
                </c:pt>
                <c:pt idx="7">
                  <c:v>8.4409282079938829E-3</c:v>
                </c:pt>
                <c:pt idx="8">
                  <c:v>8.5019013605933981E-3</c:v>
                </c:pt>
                <c:pt idx="9">
                  <c:v>8.0672993960310708E-3</c:v>
                </c:pt>
                <c:pt idx="10">
                  <c:v>8.190873027198271E-3</c:v>
                </c:pt>
                <c:pt idx="11">
                  <c:v>8.1173495776104866E-3</c:v>
                </c:pt>
                <c:pt idx="12">
                  <c:v>8.1782047982614167E-3</c:v>
                </c:pt>
                <c:pt idx="13">
                  <c:v>8.0983083847119674E-3</c:v>
                </c:pt>
                <c:pt idx="14">
                  <c:v>8.3839982232586721E-3</c:v>
                </c:pt>
                <c:pt idx="15">
                  <c:v>7.3956610299244132E-3</c:v>
                </c:pt>
                <c:pt idx="16">
                  <c:v>5.239866424130552E-3</c:v>
                </c:pt>
                <c:pt idx="17">
                  <c:v>3.5658270439830066E-3</c:v>
                </c:pt>
                <c:pt idx="18">
                  <c:v>3.3185097607179863E-3</c:v>
                </c:pt>
                <c:pt idx="19">
                  <c:v>3.187391493055562E-3</c:v>
                </c:pt>
                <c:pt idx="20">
                  <c:v>3.2945606131916929E-3</c:v>
                </c:pt>
                <c:pt idx="21">
                  <c:v>3.2894300531879691E-3</c:v>
                </c:pt>
                <c:pt idx="22">
                  <c:v>3.2629659964596189E-3</c:v>
                </c:pt>
                <c:pt idx="23">
                  <c:v>2.9659571117352196E-3</c:v>
                </c:pt>
                <c:pt idx="24">
                  <c:v>2.8667725564637996E-3</c:v>
                </c:pt>
                <c:pt idx="25">
                  <c:v>2.713344607385352E-3</c:v>
                </c:pt>
                <c:pt idx="26">
                  <c:v>2.5404331312724846E-3</c:v>
                </c:pt>
              </c:numCache>
            </c:numRef>
          </c:val>
        </c:ser>
        <c:ser>
          <c:idx val="3"/>
          <c:order val="3"/>
          <c:tx>
            <c:strRef>
              <c:f>personkm_1980_2008!$A$72</c:f>
              <c:strCache>
                <c:ptCount val="1"/>
                <c:pt idx="0">
                  <c:v>Fly</c:v>
                </c:pt>
              </c:strCache>
            </c:strRef>
          </c:tx>
          <c:marker>
            <c:symbol val="none"/>
          </c:marker>
          <c:cat>
            <c:strRef>
              <c:f>personkm_1980_2008!$B$68:$AB$68</c:f>
              <c:strCache>
                <c:ptCount val="27"/>
                <c:pt idx="0">
                  <c:v>1982</c:v>
                </c:pt>
                <c:pt idx="1">
                  <c:v>1983</c:v>
                </c:pt>
                <c:pt idx="2">
                  <c:v>1984</c:v>
                </c:pt>
                <c:pt idx="3">
                  <c:v>1985</c:v>
                </c:pt>
                <c:pt idx="4">
                  <c:v>1986</c:v>
                </c:pt>
                <c:pt idx="5">
                  <c:v>1987</c:v>
                </c:pt>
                <c:pt idx="6">
                  <c:v>1988</c:v>
                </c:pt>
                <c:pt idx="7">
                  <c:v>1989</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strCache>
            </c:strRef>
          </c:cat>
          <c:val>
            <c:numRef>
              <c:f>personkm_1980_2008!$B$72:$AB$72</c:f>
              <c:numCache>
                <c:formatCode>General</c:formatCode>
                <c:ptCount val="27"/>
                <c:pt idx="8" formatCode="0%">
                  <c:v>6.8824915776232324E-3</c:v>
                </c:pt>
                <c:pt idx="9" formatCode="0%">
                  <c:v>6.3560540696002326E-3</c:v>
                </c:pt>
                <c:pt idx="10" formatCode="0%">
                  <c:v>6.5213048317588973E-3</c:v>
                </c:pt>
                <c:pt idx="11" formatCode="0%">
                  <c:v>6.4507786908798498E-3</c:v>
                </c:pt>
                <c:pt idx="12" formatCode="0%">
                  <c:v>6.8342340796660088E-3</c:v>
                </c:pt>
                <c:pt idx="13" formatCode="0%">
                  <c:v>7.0119499428603809E-3</c:v>
                </c:pt>
                <c:pt idx="14" formatCode="0%">
                  <c:v>7.509508342355857E-3</c:v>
                </c:pt>
                <c:pt idx="15" formatCode="0%">
                  <c:v>7.094913261609547E-3</c:v>
                </c:pt>
                <c:pt idx="16" formatCode="0%">
                  <c:v>5.7557081964542799E-3</c:v>
                </c:pt>
                <c:pt idx="17" formatCode="0%">
                  <c:v>5.3353352011474972E-3</c:v>
                </c:pt>
                <c:pt idx="18" formatCode="0%">
                  <c:v>4.8770001746584104E-3</c:v>
                </c:pt>
                <c:pt idx="19" formatCode="0%">
                  <c:v>4.5844184027777814E-3</c:v>
                </c:pt>
                <c:pt idx="20" formatCode="0%">
                  <c:v>4.0879445975929496E-3</c:v>
                </c:pt>
                <c:pt idx="21" formatCode="0%">
                  <c:v>3.7801917949942397E-3</c:v>
                </c:pt>
                <c:pt idx="22" formatCode="0%">
                  <c:v>4.0687997040873012E-3</c:v>
                </c:pt>
                <c:pt idx="23" formatCode="0%">
                  <c:v>4.1470904748156122E-3</c:v>
                </c:pt>
                <c:pt idx="24" formatCode="0%">
                  <c:v>4.4163793437415411E-3</c:v>
                </c:pt>
                <c:pt idx="25" formatCode="0%">
                  <c:v>4.7578182185315111E-3</c:v>
                </c:pt>
                <c:pt idx="26" formatCode="0%">
                  <c:v>4.5526573936665342E-3</c:v>
                </c:pt>
              </c:numCache>
            </c:numRef>
          </c:val>
        </c:ser>
        <c:marker val="1"/>
        <c:axId val="224260864"/>
        <c:axId val="224262400"/>
      </c:lineChart>
      <c:catAx>
        <c:axId val="224260864"/>
        <c:scaling>
          <c:orientation val="minMax"/>
        </c:scaling>
        <c:axPos val="b"/>
        <c:tickLblPos val="nextTo"/>
        <c:crossAx val="224262400"/>
        <c:crosses val="autoZero"/>
        <c:auto val="1"/>
        <c:lblAlgn val="ctr"/>
        <c:lblOffset val="100"/>
      </c:catAx>
      <c:valAx>
        <c:axId val="224262400"/>
        <c:scaling>
          <c:orientation val="minMax"/>
        </c:scaling>
        <c:axPos val="l"/>
        <c:majorGridlines/>
        <c:numFmt formatCode="0%" sourceLinked="1"/>
        <c:tickLblPos val="nextTo"/>
        <c:crossAx val="224260864"/>
        <c:crosses val="autoZero"/>
        <c:crossBetween val="between"/>
      </c:valAx>
    </c:plotArea>
    <c:legend>
      <c:legendPos val="r"/>
      <c:layout>
        <c:manualLayout>
          <c:xMode val="edge"/>
          <c:yMode val="edge"/>
          <c:x val="0.79422930620774068"/>
          <c:y val="0.26412126067446923"/>
          <c:w val="0.19000404222185138"/>
          <c:h val="0.34187462144155117"/>
        </c:manualLayout>
      </c:layout>
    </c:legend>
    <c:plotVisOnly val="1"/>
  </c:chart>
  <c:txPr>
    <a:bodyPr/>
    <a:lstStyle/>
    <a:p>
      <a:pPr>
        <a:defRPr sz="1800"/>
      </a:pPr>
      <a:endParaRPr lang="da-DK"/>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2587E9-33D1-4C5F-BA02-904DAEF2AF13}"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da-DK"/>
        </a:p>
      </dgm:t>
    </dgm:pt>
    <dgm:pt modelId="{6D5404CD-9CD8-4FCF-BA0D-64E09D2A3E01}">
      <dgm:prSet phldrT="[Tekst]" phldr="1"/>
      <dgm:spPr/>
      <dgm:t>
        <a:bodyPr/>
        <a:lstStyle/>
        <a:p>
          <a:endParaRPr lang="da-DK" dirty="0"/>
        </a:p>
      </dgm:t>
    </dgm:pt>
    <dgm:pt modelId="{23155250-1B89-4692-9D3D-9B0163CEBD9B}" type="parTrans" cxnId="{81DDC739-1718-476B-A750-26970AFFC4B2}">
      <dgm:prSet/>
      <dgm:spPr/>
      <dgm:t>
        <a:bodyPr/>
        <a:lstStyle/>
        <a:p>
          <a:endParaRPr lang="da-DK"/>
        </a:p>
      </dgm:t>
    </dgm:pt>
    <dgm:pt modelId="{48E9B759-583A-4255-A793-32566C920867}" type="sibTrans" cxnId="{81DDC739-1718-476B-A750-26970AFFC4B2}">
      <dgm:prSet/>
      <dgm:spPr/>
      <dgm:t>
        <a:bodyPr/>
        <a:lstStyle/>
        <a:p>
          <a:endParaRPr lang="da-DK"/>
        </a:p>
      </dgm:t>
    </dgm:pt>
    <dgm:pt modelId="{86B04239-A469-4682-B2A9-D7E312F507F9}">
      <dgm:prSet phldrT="[Tekst]" custT="1"/>
      <dgm:spPr/>
      <dgm:t>
        <a:bodyPr/>
        <a:lstStyle/>
        <a:p>
          <a:r>
            <a:rPr lang="da-DK" sz="2400" b="1" dirty="0" smtClean="0"/>
            <a:t>KM afgift afhængig af hvor og hvornår</a:t>
          </a:r>
          <a:endParaRPr lang="da-DK" sz="2400" b="1" dirty="0"/>
        </a:p>
      </dgm:t>
    </dgm:pt>
    <dgm:pt modelId="{38DE5E98-7A5C-4860-BEF4-6F0866D47D52}" type="parTrans" cxnId="{4C89729F-55BE-4887-BED6-F9A501695311}">
      <dgm:prSet/>
      <dgm:spPr/>
      <dgm:t>
        <a:bodyPr/>
        <a:lstStyle/>
        <a:p>
          <a:endParaRPr lang="da-DK"/>
        </a:p>
      </dgm:t>
    </dgm:pt>
    <dgm:pt modelId="{10812369-747B-4DAE-9D98-48630EFA0AD7}" type="sibTrans" cxnId="{4C89729F-55BE-4887-BED6-F9A501695311}">
      <dgm:prSet/>
      <dgm:spPr/>
      <dgm:t>
        <a:bodyPr/>
        <a:lstStyle/>
        <a:p>
          <a:endParaRPr lang="da-DK"/>
        </a:p>
      </dgm:t>
    </dgm:pt>
    <dgm:pt modelId="{0A690494-DFC9-46FB-8CDB-2084E8D43872}">
      <dgm:prSet phldrT="[Tekst]" phldr="1"/>
      <dgm:spPr/>
      <dgm:t>
        <a:bodyPr/>
        <a:lstStyle/>
        <a:p>
          <a:endParaRPr lang="da-DK" dirty="0"/>
        </a:p>
      </dgm:t>
    </dgm:pt>
    <dgm:pt modelId="{89BCCD94-ACAC-41F6-B51B-BCF1FFD3731B}" type="parTrans" cxnId="{28C9D13F-8E75-4C44-8E4A-95D042B085A4}">
      <dgm:prSet/>
      <dgm:spPr/>
      <dgm:t>
        <a:bodyPr/>
        <a:lstStyle/>
        <a:p>
          <a:endParaRPr lang="da-DK"/>
        </a:p>
      </dgm:t>
    </dgm:pt>
    <dgm:pt modelId="{D33B2C6C-9F4D-4788-A287-9EE18AE9EE8D}" type="sibTrans" cxnId="{28C9D13F-8E75-4C44-8E4A-95D042B085A4}">
      <dgm:prSet/>
      <dgm:spPr/>
      <dgm:t>
        <a:bodyPr/>
        <a:lstStyle/>
        <a:p>
          <a:endParaRPr lang="da-DK"/>
        </a:p>
      </dgm:t>
    </dgm:pt>
    <dgm:pt modelId="{6B8433C2-DD9F-4A49-86F3-1B7CC81D4193}">
      <dgm:prSet phldrT="[Tekst]" custT="1"/>
      <dgm:spPr/>
      <dgm:t>
        <a:bodyPr/>
        <a:lstStyle/>
        <a:p>
          <a:r>
            <a:rPr lang="da-DK" sz="2400" b="1" dirty="0" smtClean="0"/>
            <a:t>Buy a slot</a:t>
          </a:r>
          <a:endParaRPr lang="da-DK" sz="2400" b="1" dirty="0"/>
        </a:p>
      </dgm:t>
    </dgm:pt>
    <dgm:pt modelId="{5C4FE32C-85E7-481C-A643-E0F7AAFB5BC4}" type="parTrans" cxnId="{F96157BE-92F5-4263-A396-1ECE8747B43F}">
      <dgm:prSet/>
      <dgm:spPr/>
      <dgm:t>
        <a:bodyPr/>
        <a:lstStyle/>
        <a:p>
          <a:endParaRPr lang="da-DK"/>
        </a:p>
      </dgm:t>
    </dgm:pt>
    <dgm:pt modelId="{5E0982D5-ED7B-4A7D-8894-60A6F6C24A3C}" type="sibTrans" cxnId="{F96157BE-92F5-4263-A396-1ECE8747B43F}">
      <dgm:prSet/>
      <dgm:spPr/>
      <dgm:t>
        <a:bodyPr/>
        <a:lstStyle/>
        <a:p>
          <a:endParaRPr lang="da-DK"/>
        </a:p>
      </dgm:t>
    </dgm:pt>
    <dgm:pt modelId="{D47E4EED-DBA3-44BD-918B-D162F67BBB52}" type="pres">
      <dgm:prSet presAssocID="{2D2587E9-33D1-4C5F-BA02-904DAEF2AF13}" presName="linearFlow" presStyleCnt="0">
        <dgm:presLayoutVars>
          <dgm:dir/>
          <dgm:animLvl val="lvl"/>
          <dgm:resizeHandles val="exact"/>
        </dgm:presLayoutVars>
      </dgm:prSet>
      <dgm:spPr/>
      <dgm:t>
        <a:bodyPr/>
        <a:lstStyle/>
        <a:p>
          <a:endParaRPr lang="da-DK"/>
        </a:p>
      </dgm:t>
    </dgm:pt>
    <dgm:pt modelId="{0F41BA87-737F-43F4-BBD6-C8F5B945F58F}" type="pres">
      <dgm:prSet presAssocID="{6D5404CD-9CD8-4FCF-BA0D-64E09D2A3E01}" presName="composite" presStyleCnt="0"/>
      <dgm:spPr/>
    </dgm:pt>
    <dgm:pt modelId="{AFA688F5-8E01-44AD-9E58-C30A31112507}" type="pres">
      <dgm:prSet presAssocID="{6D5404CD-9CD8-4FCF-BA0D-64E09D2A3E01}" presName="parentText" presStyleLbl="alignNode1" presStyleIdx="0" presStyleCnt="2">
        <dgm:presLayoutVars>
          <dgm:chMax val="1"/>
          <dgm:bulletEnabled val="1"/>
        </dgm:presLayoutVars>
      </dgm:prSet>
      <dgm:spPr/>
      <dgm:t>
        <a:bodyPr/>
        <a:lstStyle/>
        <a:p>
          <a:endParaRPr lang="da-DK"/>
        </a:p>
      </dgm:t>
    </dgm:pt>
    <dgm:pt modelId="{CFBD246E-1922-4E5C-A1B2-7DA518A44C8C}" type="pres">
      <dgm:prSet presAssocID="{6D5404CD-9CD8-4FCF-BA0D-64E09D2A3E01}" presName="descendantText" presStyleLbl="alignAcc1" presStyleIdx="0" presStyleCnt="2" custLinFactNeighborX="10002" custLinFactNeighborY="-44514">
        <dgm:presLayoutVars>
          <dgm:bulletEnabled val="1"/>
        </dgm:presLayoutVars>
      </dgm:prSet>
      <dgm:spPr/>
      <dgm:t>
        <a:bodyPr/>
        <a:lstStyle/>
        <a:p>
          <a:endParaRPr lang="da-DK"/>
        </a:p>
      </dgm:t>
    </dgm:pt>
    <dgm:pt modelId="{E05623D0-7BEE-4F1A-906B-37DD7F435106}" type="pres">
      <dgm:prSet presAssocID="{48E9B759-583A-4255-A793-32566C920867}" presName="sp" presStyleCnt="0"/>
      <dgm:spPr/>
    </dgm:pt>
    <dgm:pt modelId="{AE1EA6AD-6BFF-434A-9A90-183A0766B05A}" type="pres">
      <dgm:prSet presAssocID="{0A690494-DFC9-46FB-8CDB-2084E8D43872}" presName="composite" presStyleCnt="0"/>
      <dgm:spPr/>
    </dgm:pt>
    <dgm:pt modelId="{7F37BC63-648B-4DCA-9202-BAB38134AB25}" type="pres">
      <dgm:prSet presAssocID="{0A690494-DFC9-46FB-8CDB-2084E8D43872}" presName="parentText" presStyleLbl="alignNode1" presStyleIdx="1" presStyleCnt="2">
        <dgm:presLayoutVars>
          <dgm:chMax val="1"/>
          <dgm:bulletEnabled val="1"/>
        </dgm:presLayoutVars>
      </dgm:prSet>
      <dgm:spPr/>
      <dgm:t>
        <a:bodyPr/>
        <a:lstStyle/>
        <a:p>
          <a:endParaRPr lang="da-DK"/>
        </a:p>
      </dgm:t>
    </dgm:pt>
    <dgm:pt modelId="{7BD0FB78-CC07-4AA1-B6D0-54F78C5DE00B}" type="pres">
      <dgm:prSet presAssocID="{0A690494-DFC9-46FB-8CDB-2084E8D43872}" presName="descendantText" presStyleLbl="alignAcc1" presStyleIdx="1" presStyleCnt="2">
        <dgm:presLayoutVars>
          <dgm:bulletEnabled val="1"/>
        </dgm:presLayoutVars>
      </dgm:prSet>
      <dgm:spPr/>
      <dgm:t>
        <a:bodyPr/>
        <a:lstStyle/>
        <a:p>
          <a:endParaRPr lang="da-DK"/>
        </a:p>
      </dgm:t>
    </dgm:pt>
  </dgm:ptLst>
  <dgm:cxnLst>
    <dgm:cxn modelId="{D0C1A685-9CDC-4856-A041-DF0A225FBBBA}" type="presOf" srcId="{2D2587E9-33D1-4C5F-BA02-904DAEF2AF13}" destId="{D47E4EED-DBA3-44BD-918B-D162F67BBB52}" srcOrd="0" destOrd="0" presId="urn:microsoft.com/office/officeart/2005/8/layout/chevron2"/>
    <dgm:cxn modelId="{81DDC739-1718-476B-A750-26970AFFC4B2}" srcId="{2D2587E9-33D1-4C5F-BA02-904DAEF2AF13}" destId="{6D5404CD-9CD8-4FCF-BA0D-64E09D2A3E01}" srcOrd="0" destOrd="0" parTransId="{23155250-1B89-4692-9D3D-9B0163CEBD9B}" sibTransId="{48E9B759-583A-4255-A793-32566C920867}"/>
    <dgm:cxn modelId="{7DC8094C-EFBC-49A7-803B-DB9750469F79}" type="presOf" srcId="{86B04239-A469-4682-B2A9-D7E312F507F9}" destId="{CFBD246E-1922-4E5C-A1B2-7DA518A44C8C}" srcOrd="0" destOrd="0" presId="urn:microsoft.com/office/officeart/2005/8/layout/chevron2"/>
    <dgm:cxn modelId="{97219A7B-881B-44F7-957E-4B0CBD89C25E}" type="presOf" srcId="{0A690494-DFC9-46FB-8CDB-2084E8D43872}" destId="{7F37BC63-648B-4DCA-9202-BAB38134AB25}" srcOrd="0" destOrd="0" presId="urn:microsoft.com/office/officeart/2005/8/layout/chevron2"/>
    <dgm:cxn modelId="{4C89729F-55BE-4887-BED6-F9A501695311}" srcId="{6D5404CD-9CD8-4FCF-BA0D-64E09D2A3E01}" destId="{86B04239-A469-4682-B2A9-D7E312F507F9}" srcOrd="0" destOrd="0" parTransId="{38DE5E98-7A5C-4860-BEF4-6F0866D47D52}" sibTransId="{10812369-747B-4DAE-9D98-48630EFA0AD7}"/>
    <dgm:cxn modelId="{28C9D13F-8E75-4C44-8E4A-95D042B085A4}" srcId="{2D2587E9-33D1-4C5F-BA02-904DAEF2AF13}" destId="{0A690494-DFC9-46FB-8CDB-2084E8D43872}" srcOrd="1" destOrd="0" parTransId="{89BCCD94-ACAC-41F6-B51B-BCF1FFD3731B}" sibTransId="{D33B2C6C-9F4D-4788-A287-9EE18AE9EE8D}"/>
    <dgm:cxn modelId="{3800FE58-B2D0-4B79-A87D-3C19EAD2904F}" type="presOf" srcId="{6D5404CD-9CD8-4FCF-BA0D-64E09D2A3E01}" destId="{AFA688F5-8E01-44AD-9E58-C30A31112507}" srcOrd="0" destOrd="0" presId="urn:microsoft.com/office/officeart/2005/8/layout/chevron2"/>
    <dgm:cxn modelId="{FC572643-9F32-4B9A-8A6C-78915DACFD1E}" type="presOf" srcId="{6B8433C2-DD9F-4A49-86F3-1B7CC81D4193}" destId="{7BD0FB78-CC07-4AA1-B6D0-54F78C5DE00B}" srcOrd="0" destOrd="0" presId="urn:microsoft.com/office/officeart/2005/8/layout/chevron2"/>
    <dgm:cxn modelId="{F96157BE-92F5-4263-A396-1ECE8747B43F}" srcId="{0A690494-DFC9-46FB-8CDB-2084E8D43872}" destId="{6B8433C2-DD9F-4A49-86F3-1B7CC81D4193}" srcOrd="0" destOrd="0" parTransId="{5C4FE32C-85E7-481C-A643-E0F7AAFB5BC4}" sibTransId="{5E0982D5-ED7B-4A7D-8894-60A6F6C24A3C}"/>
    <dgm:cxn modelId="{9E2ED4F1-B6B1-48D8-8C44-F500E8AF7A24}" type="presParOf" srcId="{D47E4EED-DBA3-44BD-918B-D162F67BBB52}" destId="{0F41BA87-737F-43F4-BBD6-C8F5B945F58F}" srcOrd="0" destOrd="0" presId="urn:microsoft.com/office/officeart/2005/8/layout/chevron2"/>
    <dgm:cxn modelId="{77012FC8-D56F-48F5-A1E2-C884D50457FA}" type="presParOf" srcId="{0F41BA87-737F-43F4-BBD6-C8F5B945F58F}" destId="{AFA688F5-8E01-44AD-9E58-C30A31112507}" srcOrd="0" destOrd="0" presId="urn:microsoft.com/office/officeart/2005/8/layout/chevron2"/>
    <dgm:cxn modelId="{06667D67-736A-496F-988E-118D4EF6EFD6}" type="presParOf" srcId="{0F41BA87-737F-43F4-BBD6-C8F5B945F58F}" destId="{CFBD246E-1922-4E5C-A1B2-7DA518A44C8C}" srcOrd="1" destOrd="0" presId="urn:microsoft.com/office/officeart/2005/8/layout/chevron2"/>
    <dgm:cxn modelId="{23801AF3-4AC9-4206-8742-A481B36FD594}" type="presParOf" srcId="{D47E4EED-DBA3-44BD-918B-D162F67BBB52}" destId="{E05623D0-7BEE-4F1A-906B-37DD7F435106}" srcOrd="1" destOrd="0" presId="urn:microsoft.com/office/officeart/2005/8/layout/chevron2"/>
    <dgm:cxn modelId="{6243C3AE-E9C6-4797-B5C9-7773B1E99949}" type="presParOf" srcId="{D47E4EED-DBA3-44BD-918B-D162F67BBB52}" destId="{AE1EA6AD-6BFF-434A-9A90-183A0766B05A}" srcOrd="2" destOrd="0" presId="urn:microsoft.com/office/officeart/2005/8/layout/chevron2"/>
    <dgm:cxn modelId="{2A5A3A61-9277-4124-9FB0-E0678AF8EAF4}" type="presParOf" srcId="{AE1EA6AD-6BFF-434A-9A90-183A0766B05A}" destId="{7F37BC63-648B-4DCA-9202-BAB38134AB25}" srcOrd="0" destOrd="0" presId="urn:microsoft.com/office/officeart/2005/8/layout/chevron2"/>
    <dgm:cxn modelId="{A0E70AE7-70C7-450C-B121-AAB03C7DF30A}" type="presParOf" srcId="{AE1EA6AD-6BFF-434A-9A90-183A0766B05A}" destId="{7BD0FB78-CC07-4AA1-B6D0-54F78C5DE00B}" srcOrd="1" destOrd="0" presId="urn:microsoft.com/office/officeart/2005/8/layout/chevro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image" Target="../media/image3.png"/></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image" Target="../media/image3.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rawings/_rels/vmlDrawing44.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45.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47.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48.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49.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50.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51.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52.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53.v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image" Target="../media/image3.png"/></Relationships>
</file>

<file path=ppt/drawings/_rels/vmlDrawing54.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55.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rawings/_rels/vmlDrawing56.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57.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rawings/_rels/vmlDrawing58.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59.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60.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61.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62.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63.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64.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65.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66.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67.v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image" Target="../media/image3.png"/></Relationships>
</file>

<file path=ppt/drawings/_rels/vmlDrawing68.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69.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hdr" sz="quarter"/>
          </p:nvPr>
        </p:nvSpPr>
        <p:spPr bwMode="auto">
          <a:xfrm>
            <a:off x="0" y="0"/>
            <a:ext cx="3078163" cy="512763"/>
          </a:xfrm>
          <a:prstGeom prst="rect">
            <a:avLst/>
          </a:prstGeom>
          <a:noFill/>
          <a:ln w="9525">
            <a:noFill/>
            <a:miter lim="800000"/>
            <a:headEnd/>
            <a:tailEnd/>
          </a:ln>
          <a:effectLst/>
        </p:spPr>
        <p:txBody>
          <a:bodyPr vert="horz" wrap="square" lIns="94901" tIns="47450" rIns="94901" bIns="47450" numCol="1" anchor="t" anchorCtr="0" compatLnSpc="1">
            <a:prstTxWarp prst="textNoShape">
              <a:avLst/>
            </a:prstTxWarp>
          </a:bodyPr>
          <a:lstStyle>
            <a:lvl1pPr defTabSz="948229">
              <a:defRPr sz="1200">
                <a:latin typeface="Arial" charset="0"/>
                <a:cs typeface="+mn-cs"/>
              </a:defRPr>
            </a:lvl1pPr>
          </a:lstStyle>
          <a:p>
            <a:pPr>
              <a:defRPr/>
            </a:pPr>
            <a:endParaRPr lang="da-DK"/>
          </a:p>
        </p:txBody>
      </p:sp>
      <p:sp>
        <p:nvSpPr>
          <p:cNvPr id="136195" name="Rectangle 3"/>
          <p:cNvSpPr>
            <a:spLocks noGrp="1" noChangeArrowheads="1"/>
          </p:cNvSpPr>
          <p:nvPr>
            <p:ph type="dt" sz="quarter" idx="1"/>
          </p:nvPr>
        </p:nvSpPr>
        <p:spPr bwMode="auto">
          <a:xfrm>
            <a:off x="4021138" y="0"/>
            <a:ext cx="3078162" cy="512763"/>
          </a:xfrm>
          <a:prstGeom prst="rect">
            <a:avLst/>
          </a:prstGeom>
          <a:noFill/>
          <a:ln w="9525">
            <a:noFill/>
            <a:miter lim="800000"/>
            <a:headEnd/>
            <a:tailEnd/>
          </a:ln>
          <a:effectLst/>
        </p:spPr>
        <p:txBody>
          <a:bodyPr vert="horz" wrap="square" lIns="94901" tIns="47450" rIns="94901" bIns="47450" numCol="1" anchor="t" anchorCtr="0" compatLnSpc="1">
            <a:prstTxWarp prst="textNoShape">
              <a:avLst/>
            </a:prstTxWarp>
          </a:bodyPr>
          <a:lstStyle>
            <a:lvl1pPr algn="r" defTabSz="948229">
              <a:defRPr sz="1200">
                <a:latin typeface="Arial" charset="0"/>
                <a:cs typeface="+mn-cs"/>
              </a:defRPr>
            </a:lvl1pPr>
          </a:lstStyle>
          <a:p>
            <a:pPr>
              <a:defRPr/>
            </a:pPr>
            <a:endParaRPr lang="da-DK"/>
          </a:p>
        </p:txBody>
      </p:sp>
      <p:sp>
        <p:nvSpPr>
          <p:cNvPr id="136196" name="Rectangle 4"/>
          <p:cNvSpPr>
            <a:spLocks noGrp="1" noChangeArrowheads="1"/>
          </p:cNvSpPr>
          <p:nvPr>
            <p:ph type="ftr" sz="quarter" idx="2"/>
          </p:nvPr>
        </p:nvSpPr>
        <p:spPr bwMode="auto">
          <a:xfrm>
            <a:off x="0" y="9721850"/>
            <a:ext cx="3078163" cy="512763"/>
          </a:xfrm>
          <a:prstGeom prst="rect">
            <a:avLst/>
          </a:prstGeom>
          <a:noFill/>
          <a:ln w="9525">
            <a:noFill/>
            <a:miter lim="800000"/>
            <a:headEnd/>
            <a:tailEnd/>
          </a:ln>
          <a:effectLst/>
        </p:spPr>
        <p:txBody>
          <a:bodyPr vert="horz" wrap="square" lIns="94901" tIns="47450" rIns="94901" bIns="47450" numCol="1" anchor="b" anchorCtr="0" compatLnSpc="1">
            <a:prstTxWarp prst="textNoShape">
              <a:avLst/>
            </a:prstTxWarp>
          </a:bodyPr>
          <a:lstStyle>
            <a:lvl1pPr defTabSz="948229">
              <a:defRPr sz="1200">
                <a:latin typeface="Arial" charset="0"/>
                <a:cs typeface="+mn-cs"/>
              </a:defRPr>
            </a:lvl1pPr>
          </a:lstStyle>
          <a:p>
            <a:pPr>
              <a:defRPr/>
            </a:pPr>
            <a:endParaRPr lang="da-DK"/>
          </a:p>
        </p:txBody>
      </p:sp>
      <p:sp>
        <p:nvSpPr>
          <p:cNvPr id="136197" name="Rectangle 5"/>
          <p:cNvSpPr>
            <a:spLocks noGrp="1" noChangeArrowheads="1"/>
          </p:cNvSpPr>
          <p:nvPr>
            <p:ph type="sldNum" sz="quarter" idx="3"/>
          </p:nvPr>
        </p:nvSpPr>
        <p:spPr bwMode="auto">
          <a:xfrm>
            <a:off x="4021138" y="9721850"/>
            <a:ext cx="3078162" cy="512763"/>
          </a:xfrm>
          <a:prstGeom prst="rect">
            <a:avLst/>
          </a:prstGeom>
          <a:noFill/>
          <a:ln w="9525">
            <a:noFill/>
            <a:miter lim="800000"/>
            <a:headEnd/>
            <a:tailEnd/>
          </a:ln>
          <a:effectLst/>
        </p:spPr>
        <p:txBody>
          <a:bodyPr vert="horz" wrap="square" lIns="94901" tIns="47450" rIns="94901" bIns="47450" numCol="1" anchor="b" anchorCtr="0" compatLnSpc="1">
            <a:prstTxWarp prst="textNoShape">
              <a:avLst/>
            </a:prstTxWarp>
          </a:bodyPr>
          <a:lstStyle>
            <a:lvl1pPr algn="r" defTabSz="948229">
              <a:defRPr sz="1200">
                <a:latin typeface="Arial" charset="0"/>
                <a:cs typeface="+mn-cs"/>
              </a:defRPr>
            </a:lvl1pPr>
          </a:lstStyle>
          <a:p>
            <a:pPr>
              <a:defRPr/>
            </a:pPr>
            <a:fld id="{8694BBE9-FA8C-40DD-9E96-992C8B1A1520}" type="slidenum">
              <a:rPr lang="da-DK"/>
              <a:pPr>
                <a:defRPr/>
              </a:pPr>
              <a:t>‹nr.›</a:t>
            </a:fld>
            <a:endParaRPr lang="da-DK"/>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78163" cy="512763"/>
          </a:xfrm>
          <a:prstGeom prst="rect">
            <a:avLst/>
          </a:prstGeom>
          <a:noFill/>
          <a:ln w="9525">
            <a:noFill/>
            <a:miter lim="800000"/>
            <a:headEnd/>
            <a:tailEnd/>
          </a:ln>
          <a:effectLst/>
        </p:spPr>
        <p:txBody>
          <a:bodyPr vert="horz" wrap="square" lIns="94901" tIns="47450" rIns="94901" bIns="47450" numCol="1" anchor="t" anchorCtr="0" compatLnSpc="1">
            <a:prstTxWarp prst="textNoShape">
              <a:avLst/>
            </a:prstTxWarp>
          </a:bodyPr>
          <a:lstStyle>
            <a:lvl1pPr defTabSz="948229">
              <a:defRPr sz="1200">
                <a:latin typeface="Arial" charset="0"/>
                <a:cs typeface="+mn-cs"/>
              </a:defRPr>
            </a:lvl1pPr>
          </a:lstStyle>
          <a:p>
            <a:pPr>
              <a:defRPr/>
            </a:pPr>
            <a:endParaRPr lang="da-DK"/>
          </a:p>
        </p:txBody>
      </p:sp>
      <p:sp>
        <p:nvSpPr>
          <p:cNvPr id="50179" name="Rectangle 3"/>
          <p:cNvSpPr>
            <a:spLocks noGrp="1" noChangeArrowheads="1"/>
          </p:cNvSpPr>
          <p:nvPr>
            <p:ph type="dt" idx="1"/>
          </p:nvPr>
        </p:nvSpPr>
        <p:spPr bwMode="auto">
          <a:xfrm>
            <a:off x="4021138" y="0"/>
            <a:ext cx="3078162" cy="512763"/>
          </a:xfrm>
          <a:prstGeom prst="rect">
            <a:avLst/>
          </a:prstGeom>
          <a:noFill/>
          <a:ln w="9525">
            <a:noFill/>
            <a:miter lim="800000"/>
            <a:headEnd/>
            <a:tailEnd/>
          </a:ln>
          <a:effectLst/>
        </p:spPr>
        <p:txBody>
          <a:bodyPr vert="horz" wrap="square" lIns="94901" tIns="47450" rIns="94901" bIns="47450" numCol="1" anchor="t" anchorCtr="0" compatLnSpc="1">
            <a:prstTxWarp prst="textNoShape">
              <a:avLst/>
            </a:prstTxWarp>
          </a:bodyPr>
          <a:lstStyle>
            <a:lvl1pPr algn="r" defTabSz="948229">
              <a:defRPr sz="1200">
                <a:latin typeface="Arial" charset="0"/>
                <a:cs typeface="+mn-cs"/>
              </a:defRPr>
            </a:lvl1pPr>
          </a:lstStyle>
          <a:p>
            <a:pPr>
              <a:defRPr/>
            </a:pPr>
            <a:endParaRPr lang="da-DK"/>
          </a:p>
        </p:txBody>
      </p:sp>
      <p:sp>
        <p:nvSpPr>
          <p:cNvPr id="249860" name="Rectangle 4"/>
          <p:cNvSpPr>
            <a:spLocks noGrp="1" noRot="1" noChangeAspect="1" noChangeArrowheads="1" noTextEdit="1"/>
          </p:cNvSpPr>
          <p:nvPr>
            <p:ph type="sldImg" idx="2"/>
          </p:nvPr>
        </p:nvSpPr>
        <p:spPr bwMode="auto">
          <a:xfrm>
            <a:off x="990600" y="766763"/>
            <a:ext cx="5118100" cy="3838575"/>
          </a:xfrm>
          <a:prstGeom prst="rect">
            <a:avLst/>
          </a:prstGeom>
          <a:noFill/>
          <a:ln w="9525">
            <a:solidFill>
              <a:srgbClr val="000000"/>
            </a:solidFill>
            <a:miter lim="800000"/>
            <a:headEnd/>
            <a:tailEnd/>
          </a:ln>
        </p:spPr>
      </p:sp>
      <p:sp>
        <p:nvSpPr>
          <p:cNvPr id="50181" name="Rectangle 5"/>
          <p:cNvSpPr>
            <a:spLocks noGrp="1" noChangeArrowheads="1"/>
          </p:cNvSpPr>
          <p:nvPr>
            <p:ph type="body" sz="quarter" idx="3"/>
          </p:nvPr>
        </p:nvSpPr>
        <p:spPr bwMode="auto">
          <a:xfrm>
            <a:off x="947738" y="4860925"/>
            <a:ext cx="5203825" cy="4606925"/>
          </a:xfrm>
          <a:prstGeom prst="rect">
            <a:avLst/>
          </a:prstGeom>
          <a:noFill/>
          <a:ln w="9525">
            <a:noFill/>
            <a:miter lim="800000"/>
            <a:headEnd/>
            <a:tailEnd/>
          </a:ln>
          <a:effectLst/>
        </p:spPr>
        <p:txBody>
          <a:bodyPr vert="horz" wrap="square" lIns="94901" tIns="47450" rIns="94901" bIns="47450" numCol="1" anchor="t" anchorCtr="0" compatLnSpc="1">
            <a:prstTxWarp prst="textNoShape">
              <a:avLst/>
            </a:prstTxWarp>
          </a:bodyPr>
          <a:lstStyle/>
          <a:p>
            <a:pPr lvl="0"/>
            <a:r>
              <a:rPr lang="da-DK" noProof="0" smtClean="0"/>
              <a:t>Klik for at redigere teksttypografierne i masteren</a:t>
            </a:r>
          </a:p>
          <a:p>
            <a:pPr lvl="1"/>
            <a:r>
              <a:rPr lang="da-DK" noProof="0" smtClean="0"/>
              <a:t>Andet niveau</a:t>
            </a:r>
          </a:p>
          <a:p>
            <a:pPr lvl="2"/>
            <a:r>
              <a:rPr lang="da-DK" noProof="0" smtClean="0"/>
              <a:t>Tredje niveau</a:t>
            </a:r>
          </a:p>
          <a:p>
            <a:pPr lvl="3"/>
            <a:r>
              <a:rPr lang="da-DK" noProof="0" smtClean="0"/>
              <a:t>Fjerde niveau</a:t>
            </a:r>
          </a:p>
          <a:p>
            <a:pPr lvl="4"/>
            <a:r>
              <a:rPr lang="da-DK" noProof="0" smtClean="0"/>
              <a:t>Femte niveau</a:t>
            </a:r>
          </a:p>
        </p:txBody>
      </p:sp>
      <p:sp>
        <p:nvSpPr>
          <p:cNvPr id="50182" name="Rectangle 6"/>
          <p:cNvSpPr>
            <a:spLocks noGrp="1" noChangeArrowheads="1"/>
          </p:cNvSpPr>
          <p:nvPr>
            <p:ph type="ftr" sz="quarter" idx="4"/>
          </p:nvPr>
        </p:nvSpPr>
        <p:spPr bwMode="auto">
          <a:xfrm>
            <a:off x="0" y="9721850"/>
            <a:ext cx="3078163" cy="512763"/>
          </a:xfrm>
          <a:prstGeom prst="rect">
            <a:avLst/>
          </a:prstGeom>
          <a:noFill/>
          <a:ln w="9525">
            <a:noFill/>
            <a:miter lim="800000"/>
            <a:headEnd/>
            <a:tailEnd/>
          </a:ln>
          <a:effectLst/>
        </p:spPr>
        <p:txBody>
          <a:bodyPr vert="horz" wrap="square" lIns="94901" tIns="47450" rIns="94901" bIns="47450" numCol="1" anchor="b" anchorCtr="0" compatLnSpc="1">
            <a:prstTxWarp prst="textNoShape">
              <a:avLst/>
            </a:prstTxWarp>
          </a:bodyPr>
          <a:lstStyle>
            <a:lvl1pPr defTabSz="948229">
              <a:defRPr sz="1200">
                <a:latin typeface="Arial" charset="0"/>
                <a:cs typeface="+mn-cs"/>
              </a:defRPr>
            </a:lvl1pPr>
          </a:lstStyle>
          <a:p>
            <a:pPr>
              <a:defRPr/>
            </a:pPr>
            <a:endParaRPr lang="da-DK"/>
          </a:p>
        </p:txBody>
      </p:sp>
      <p:sp>
        <p:nvSpPr>
          <p:cNvPr id="50183" name="Rectangle 7"/>
          <p:cNvSpPr>
            <a:spLocks noGrp="1" noChangeArrowheads="1"/>
          </p:cNvSpPr>
          <p:nvPr>
            <p:ph type="sldNum" sz="quarter" idx="5"/>
          </p:nvPr>
        </p:nvSpPr>
        <p:spPr bwMode="auto">
          <a:xfrm>
            <a:off x="4021138" y="9721850"/>
            <a:ext cx="3078162" cy="512763"/>
          </a:xfrm>
          <a:prstGeom prst="rect">
            <a:avLst/>
          </a:prstGeom>
          <a:noFill/>
          <a:ln w="9525">
            <a:noFill/>
            <a:miter lim="800000"/>
            <a:headEnd/>
            <a:tailEnd/>
          </a:ln>
          <a:effectLst/>
        </p:spPr>
        <p:txBody>
          <a:bodyPr vert="horz" wrap="square" lIns="94901" tIns="47450" rIns="94901" bIns="47450" numCol="1" anchor="b" anchorCtr="0" compatLnSpc="1">
            <a:prstTxWarp prst="textNoShape">
              <a:avLst/>
            </a:prstTxWarp>
          </a:bodyPr>
          <a:lstStyle>
            <a:lvl1pPr algn="r" defTabSz="948229">
              <a:defRPr sz="1200">
                <a:latin typeface="Arial" charset="0"/>
                <a:cs typeface="+mn-cs"/>
              </a:defRPr>
            </a:lvl1pPr>
          </a:lstStyle>
          <a:p>
            <a:pPr>
              <a:defRPr/>
            </a:pPr>
            <a:fld id="{F01EF223-01BF-4636-877D-3C56D1516AED}" type="slidenum">
              <a:rPr lang="da-DK"/>
              <a:pPr>
                <a:defRPr/>
              </a:pPr>
              <a:t>‹nr.›</a:t>
            </a:fld>
            <a:endParaRPr lang="da-DK"/>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4B34AE8-5F06-4CDF-AF58-904A449D34E9}" type="slidenum">
              <a:rPr lang="da-DK"/>
              <a:pPr>
                <a:defRPr/>
              </a:pPr>
              <a:t>1</a:t>
            </a:fld>
            <a:endParaRPr lang="da-DK" dirty="0"/>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p:spPr>
        <p:txBody>
          <a:bodyPr/>
          <a:lstStyle/>
          <a:p>
            <a:endParaRPr lang="da-DK" smtClean="0"/>
          </a:p>
          <a:p>
            <a:endParaRPr lang="da-DK"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Pladsholder til diasbillede 1"/>
          <p:cNvSpPr>
            <a:spLocks noGrp="1" noRot="1" noChangeAspect="1" noTextEdit="1"/>
          </p:cNvSpPr>
          <p:nvPr>
            <p:ph type="sldImg"/>
          </p:nvPr>
        </p:nvSpPr>
        <p:spPr>
          <a:ln/>
        </p:spPr>
      </p:sp>
      <p:sp>
        <p:nvSpPr>
          <p:cNvPr id="261123" name="Pladsholder til noter 2"/>
          <p:cNvSpPr>
            <a:spLocks noGrp="1"/>
          </p:cNvSpPr>
          <p:nvPr>
            <p:ph type="body" idx="1"/>
          </p:nvPr>
        </p:nvSpPr>
        <p:spPr>
          <a:noFill/>
          <a:ln/>
        </p:spPr>
        <p:txBody>
          <a:bodyPr/>
          <a:lstStyle/>
          <a:p>
            <a:pPr eaLnBrk="1" hangingPunct="1"/>
            <a:endParaRPr lang="da-DK" smtClean="0"/>
          </a:p>
        </p:txBody>
      </p:sp>
      <p:sp>
        <p:nvSpPr>
          <p:cNvPr id="32772" name="Pladsholder til diasnummer 3"/>
          <p:cNvSpPr>
            <a:spLocks noGrp="1"/>
          </p:cNvSpPr>
          <p:nvPr>
            <p:ph type="sldNum" sz="quarter" idx="5"/>
          </p:nvPr>
        </p:nvSpPr>
        <p:spPr/>
        <p:txBody>
          <a:bodyPr/>
          <a:lstStyle/>
          <a:p>
            <a:pPr>
              <a:defRPr/>
            </a:pPr>
            <a:fld id="{FF70877E-878C-4FC3-8CF9-362B81A39685}" type="slidenum">
              <a:rPr lang="da-DK" smtClean="0"/>
              <a:pPr>
                <a:defRPr/>
              </a:pPr>
              <a:t>10</a:t>
            </a:fld>
            <a:endParaRPr lang="da-DK"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Pladsholder til diasbillede 1"/>
          <p:cNvSpPr>
            <a:spLocks noGrp="1" noRot="1" noChangeAspect="1" noTextEdit="1"/>
          </p:cNvSpPr>
          <p:nvPr>
            <p:ph type="sldImg"/>
          </p:nvPr>
        </p:nvSpPr>
        <p:spPr>
          <a:ln/>
        </p:spPr>
      </p:sp>
      <p:sp>
        <p:nvSpPr>
          <p:cNvPr id="262147"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0B76739A-93E1-47CD-9103-CF0564430D77}" type="slidenum">
              <a:rPr lang="da-DK" smtClean="0"/>
              <a:pPr>
                <a:defRPr/>
              </a:pPr>
              <a:t>11</a:t>
            </a:fld>
            <a:endParaRPr lang="da-DK"/>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Pladsholder til diasbillede 1"/>
          <p:cNvSpPr>
            <a:spLocks noGrp="1" noRot="1" noChangeAspect="1" noTextEdit="1"/>
          </p:cNvSpPr>
          <p:nvPr>
            <p:ph type="sldImg"/>
          </p:nvPr>
        </p:nvSpPr>
        <p:spPr>
          <a:ln/>
        </p:spPr>
      </p:sp>
      <p:sp>
        <p:nvSpPr>
          <p:cNvPr id="263171"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82459BD3-4419-4520-A187-E03EB7C47608}" type="slidenum">
              <a:rPr lang="da-DK" smtClean="0"/>
              <a:pPr>
                <a:defRPr/>
              </a:pPr>
              <a:t>12</a:t>
            </a:fld>
            <a:endParaRPr lang="da-DK"/>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Pladsholder til diasbillede 1"/>
          <p:cNvSpPr>
            <a:spLocks noGrp="1" noRot="1" noChangeAspect="1" noTextEdit="1"/>
          </p:cNvSpPr>
          <p:nvPr>
            <p:ph type="sldImg"/>
          </p:nvPr>
        </p:nvSpPr>
        <p:spPr>
          <a:ln/>
        </p:spPr>
      </p:sp>
      <p:sp>
        <p:nvSpPr>
          <p:cNvPr id="264195"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37FEBFC5-54DA-4AD5-AD67-0C301F730CA3}" type="slidenum">
              <a:rPr lang="da-DK" smtClean="0"/>
              <a:pPr>
                <a:defRPr/>
              </a:pPr>
              <a:t>13</a:t>
            </a:fld>
            <a:endParaRPr lang="da-DK"/>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Pladsholder til diasbillede 1"/>
          <p:cNvSpPr>
            <a:spLocks noGrp="1" noRot="1" noChangeAspect="1" noTextEdit="1"/>
          </p:cNvSpPr>
          <p:nvPr>
            <p:ph type="sldImg"/>
          </p:nvPr>
        </p:nvSpPr>
        <p:spPr>
          <a:ln/>
        </p:spPr>
      </p:sp>
      <p:sp>
        <p:nvSpPr>
          <p:cNvPr id="265219"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1DDD4496-899B-496D-BE9C-704CB9F34E0D}" type="slidenum">
              <a:rPr lang="da-DK" smtClean="0"/>
              <a:pPr>
                <a:defRPr/>
              </a:pPr>
              <a:t>14</a:t>
            </a:fld>
            <a:endParaRPr lang="da-DK"/>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Pladsholder til diasbillede 1"/>
          <p:cNvSpPr>
            <a:spLocks noGrp="1" noRot="1" noChangeAspect="1" noTextEdit="1"/>
          </p:cNvSpPr>
          <p:nvPr>
            <p:ph type="sldImg"/>
          </p:nvPr>
        </p:nvSpPr>
        <p:spPr>
          <a:ln/>
        </p:spPr>
      </p:sp>
      <p:sp>
        <p:nvSpPr>
          <p:cNvPr id="266243"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F992506F-9611-4741-BF4F-3C7804857188}" type="slidenum">
              <a:rPr lang="da-DK" smtClean="0"/>
              <a:pPr>
                <a:defRPr/>
              </a:pPr>
              <a:t>15</a:t>
            </a:fld>
            <a:endParaRPr lang="da-DK"/>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Pladsholder til diasbillede 1"/>
          <p:cNvSpPr>
            <a:spLocks noGrp="1" noRot="1" noChangeAspect="1" noTextEdit="1"/>
          </p:cNvSpPr>
          <p:nvPr>
            <p:ph type="sldImg"/>
          </p:nvPr>
        </p:nvSpPr>
        <p:spPr>
          <a:ln/>
        </p:spPr>
      </p:sp>
      <p:sp>
        <p:nvSpPr>
          <p:cNvPr id="267267"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3F010044-4B40-4091-A950-FD6F617DD2A3}" type="slidenum">
              <a:rPr lang="da-DK" smtClean="0"/>
              <a:pPr>
                <a:defRPr/>
              </a:pPr>
              <a:t>16</a:t>
            </a:fld>
            <a:endParaRPr lang="da-DK"/>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Pladsholder til diasbillede 1"/>
          <p:cNvSpPr>
            <a:spLocks noGrp="1" noRot="1" noChangeAspect="1" noTextEdit="1"/>
          </p:cNvSpPr>
          <p:nvPr>
            <p:ph type="sldImg"/>
          </p:nvPr>
        </p:nvSpPr>
        <p:spPr>
          <a:ln/>
        </p:spPr>
      </p:sp>
      <p:sp>
        <p:nvSpPr>
          <p:cNvPr id="268291"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C1850269-E9B4-4D7E-ABB2-1FBC638736DB}" type="slidenum">
              <a:rPr lang="da-DK" smtClean="0"/>
              <a:pPr>
                <a:defRPr/>
              </a:pPr>
              <a:t>17</a:t>
            </a:fld>
            <a:endParaRPr lang="da-DK"/>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Pladsholder til diasbillede 1"/>
          <p:cNvSpPr>
            <a:spLocks noGrp="1" noRot="1" noChangeAspect="1" noTextEdit="1"/>
          </p:cNvSpPr>
          <p:nvPr>
            <p:ph type="sldImg"/>
          </p:nvPr>
        </p:nvSpPr>
        <p:spPr>
          <a:ln/>
        </p:spPr>
      </p:sp>
      <p:sp>
        <p:nvSpPr>
          <p:cNvPr id="271363"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BBD715E6-09D1-4983-A3AA-00E8A03EF9A9}" type="slidenum">
              <a:rPr lang="da-DK" smtClean="0"/>
              <a:pPr>
                <a:defRPr/>
              </a:pPr>
              <a:t>18</a:t>
            </a:fld>
            <a:endParaRPr lang="da-DK"/>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Pladsholder til diasbillede 1"/>
          <p:cNvSpPr>
            <a:spLocks noGrp="1" noRot="1" noChangeAspect="1" noTextEdit="1"/>
          </p:cNvSpPr>
          <p:nvPr>
            <p:ph type="sldImg"/>
          </p:nvPr>
        </p:nvSpPr>
        <p:spPr>
          <a:ln/>
        </p:spPr>
      </p:sp>
      <p:sp>
        <p:nvSpPr>
          <p:cNvPr id="279555"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5276562D-916D-488E-80FF-C784895EC261}" type="slidenum">
              <a:rPr lang="da-DK" smtClean="0"/>
              <a:pPr>
                <a:defRPr/>
              </a:pPr>
              <a:t>19</a:t>
            </a:fld>
            <a:endParaRPr lang="da-DK"/>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Pladsholder til diasbillede 1"/>
          <p:cNvSpPr>
            <a:spLocks noGrp="1" noRot="1" noChangeAspect="1" noTextEdit="1"/>
          </p:cNvSpPr>
          <p:nvPr>
            <p:ph type="sldImg"/>
          </p:nvPr>
        </p:nvSpPr>
        <p:spPr>
          <a:ln/>
        </p:spPr>
      </p:sp>
      <p:sp>
        <p:nvSpPr>
          <p:cNvPr id="251907"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14CED683-1E95-4618-9CC9-1F0D192A047F}" type="slidenum">
              <a:rPr lang="da-DK" smtClean="0"/>
              <a:pPr>
                <a:defRPr/>
              </a:pPr>
              <a:t>2</a:t>
            </a:fld>
            <a:endParaRPr lang="da-DK"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Pladsholder til diasbillede 1"/>
          <p:cNvSpPr>
            <a:spLocks noGrp="1" noRot="1" noChangeAspect="1" noTextEdit="1"/>
          </p:cNvSpPr>
          <p:nvPr>
            <p:ph type="sldImg"/>
          </p:nvPr>
        </p:nvSpPr>
        <p:spPr>
          <a:ln/>
        </p:spPr>
      </p:sp>
      <p:sp>
        <p:nvSpPr>
          <p:cNvPr id="279555"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5276562D-916D-488E-80FF-C784895EC261}" type="slidenum">
              <a:rPr lang="da-DK" smtClean="0"/>
              <a:pPr>
                <a:defRPr/>
              </a:pPr>
              <a:t>20</a:t>
            </a:fld>
            <a:endParaRPr lang="da-DK"/>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Pladsholder til diasbillede 1"/>
          <p:cNvSpPr>
            <a:spLocks noGrp="1" noRot="1" noChangeAspect="1" noTextEdit="1"/>
          </p:cNvSpPr>
          <p:nvPr>
            <p:ph type="sldImg"/>
          </p:nvPr>
        </p:nvSpPr>
        <p:spPr>
          <a:ln/>
        </p:spPr>
      </p:sp>
      <p:sp>
        <p:nvSpPr>
          <p:cNvPr id="279555"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5276562D-916D-488E-80FF-C784895EC261}" type="slidenum">
              <a:rPr lang="da-DK" smtClean="0"/>
              <a:pPr>
                <a:defRPr/>
              </a:pPr>
              <a:t>21</a:t>
            </a:fld>
            <a:endParaRPr lang="da-DK"/>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Pladsholder til diasbillede 1"/>
          <p:cNvSpPr>
            <a:spLocks noGrp="1" noRot="1" noChangeAspect="1" noTextEdit="1"/>
          </p:cNvSpPr>
          <p:nvPr>
            <p:ph type="sldImg"/>
          </p:nvPr>
        </p:nvSpPr>
        <p:spPr>
          <a:ln/>
        </p:spPr>
      </p:sp>
      <p:sp>
        <p:nvSpPr>
          <p:cNvPr id="281603"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0EB62156-B02F-428C-8FED-6039FD9BC4E7}" type="slidenum">
              <a:rPr lang="da-DK" smtClean="0"/>
              <a:pPr>
                <a:defRPr/>
              </a:pPr>
              <a:t>22</a:t>
            </a:fld>
            <a:endParaRPr lang="da-DK"/>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Pladsholder til diasbillede 1"/>
          <p:cNvSpPr>
            <a:spLocks noGrp="1" noRot="1" noChangeAspect="1" noTextEdit="1"/>
          </p:cNvSpPr>
          <p:nvPr>
            <p:ph type="sldImg"/>
          </p:nvPr>
        </p:nvSpPr>
        <p:spPr>
          <a:ln/>
        </p:spPr>
      </p:sp>
      <p:sp>
        <p:nvSpPr>
          <p:cNvPr id="284675"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720FA8F6-5B5C-47F9-BE04-4F43C2C834A5}" type="slidenum">
              <a:rPr lang="da-DK" smtClean="0"/>
              <a:pPr>
                <a:defRPr/>
              </a:pPr>
              <a:t>23</a:t>
            </a:fld>
            <a:endParaRPr lang="da-DK"/>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Pladsholder til diasbillede 1"/>
          <p:cNvSpPr>
            <a:spLocks noGrp="1" noRot="1" noChangeAspect="1" noTextEdit="1"/>
          </p:cNvSpPr>
          <p:nvPr>
            <p:ph type="sldImg"/>
          </p:nvPr>
        </p:nvSpPr>
        <p:spPr>
          <a:ln/>
        </p:spPr>
      </p:sp>
      <p:sp>
        <p:nvSpPr>
          <p:cNvPr id="285699"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F80B4E2B-7D17-46BD-9589-25F0384A9C71}" type="slidenum">
              <a:rPr lang="da-DK" smtClean="0"/>
              <a:pPr>
                <a:defRPr/>
              </a:pPr>
              <a:t>24</a:t>
            </a:fld>
            <a:endParaRPr lang="da-DK"/>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Pladsholder til diasbillede 1"/>
          <p:cNvSpPr>
            <a:spLocks noGrp="1" noRot="1" noChangeAspect="1" noTextEdit="1"/>
          </p:cNvSpPr>
          <p:nvPr>
            <p:ph type="sldImg"/>
          </p:nvPr>
        </p:nvSpPr>
        <p:spPr>
          <a:ln/>
        </p:spPr>
      </p:sp>
      <p:sp>
        <p:nvSpPr>
          <p:cNvPr id="286723"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ACE63761-C8A6-4BC6-89B9-D6DBF588B4B9}" type="slidenum">
              <a:rPr lang="da-DK" smtClean="0"/>
              <a:pPr>
                <a:defRPr/>
              </a:pPr>
              <a:t>25</a:t>
            </a:fld>
            <a:endParaRPr lang="da-DK"/>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Pladsholder til diasbillede 1"/>
          <p:cNvSpPr>
            <a:spLocks noGrp="1" noRot="1" noChangeAspect="1" noTextEdit="1"/>
          </p:cNvSpPr>
          <p:nvPr>
            <p:ph type="sldImg"/>
          </p:nvPr>
        </p:nvSpPr>
        <p:spPr>
          <a:ln/>
        </p:spPr>
      </p:sp>
      <p:sp>
        <p:nvSpPr>
          <p:cNvPr id="288771"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B3C91D66-8050-4E7C-A6E4-B9E3C3766418}" type="slidenum">
              <a:rPr lang="da-DK" smtClean="0"/>
              <a:pPr>
                <a:defRPr/>
              </a:pPr>
              <a:t>26</a:t>
            </a:fld>
            <a:endParaRPr lang="da-DK"/>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Pladsholder til diasbillede 1"/>
          <p:cNvSpPr>
            <a:spLocks noGrp="1" noRot="1" noChangeAspect="1" noTextEdit="1"/>
          </p:cNvSpPr>
          <p:nvPr>
            <p:ph type="sldImg"/>
          </p:nvPr>
        </p:nvSpPr>
        <p:spPr>
          <a:ln/>
        </p:spPr>
      </p:sp>
      <p:sp>
        <p:nvSpPr>
          <p:cNvPr id="289795"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3BAB2F33-C5E1-49C1-A739-80F2138FEFA4}" type="slidenum">
              <a:rPr lang="da-DK" smtClean="0"/>
              <a:pPr>
                <a:defRPr/>
              </a:pPr>
              <a:t>27</a:t>
            </a:fld>
            <a:endParaRPr lang="da-DK"/>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Pladsholder til diasbillede 1"/>
          <p:cNvSpPr>
            <a:spLocks noGrp="1" noRot="1" noChangeAspect="1" noTextEdit="1"/>
          </p:cNvSpPr>
          <p:nvPr>
            <p:ph type="sldImg"/>
          </p:nvPr>
        </p:nvSpPr>
        <p:spPr>
          <a:ln/>
        </p:spPr>
      </p:sp>
      <p:sp>
        <p:nvSpPr>
          <p:cNvPr id="292867"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93F63580-CCC3-4739-BE9B-8DA173C5654F}" type="slidenum">
              <a:rPr lang="da-DK" smtClean="0"/>
              <a:pPr>
                <a:defRPr/>
              </a:pPr>
              <a:t>28</a:t>
            </a:fld>
            <a:endParaRPr lang="da-DK"/>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Pladsholder til diasbillede 1"/>
          <p:cNvSpPr>
            <a:spLocks noGrp="1" noRot="1" noChangeAspect="1" noTextEdit="1"/>
          </p:cNvSpPr>
          <p:nvPr>
            <p:ph type="sldImg"/>
          </p:nvPr>
        </p:nvSpPr>
        <p:spPr>
          <a:ln/>
        </p:spPr>
      </p:sp>
      <p:sp>
        <p:nvSpPr>
          <p:cNvPr id="293891"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2C999531-E58D-4D36-9F4B-6D92C73B4733}" type="slidenum">
              <a:rPr lang="da-DK" smtClean="0"/>
              <a:pPr>
                <a:defRPr/>
              </a:pPr>
              <a:t>29</a:t>
            </a:fld>
            <a:endParaRPr lang="da-DK"/>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Pladsholder til diasbillede 1"/>
          <p:cNvSpPr>
            <a:spLocks noGrp="1" noRot="1" noChangeAspect="1" noTextEdit="1"/>
          </p:cNvSpPr>
          <p:nvPr>
            <p:ph type="sldImg"/>
          </p:nvPr>
        </p:nvSpPr>
        <p:spPr>
          <a:ln/>
        </p:spPr>
      </p:sp>
      <p:sp>
        <p:nvSpPr>
          <p:cNvPr id="252931"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39146047-5928-44EB-B495-2517F4CEA214}" type="slidenum">
              <a:rPr lang="da-DK" smtClean="0"/>
              <a:pPr>
                <a:defRPr/>
              </a:pPr>
              <a:t>3</a:t>
            </a:fld>
            <a:endParaRPr lang="da-DK"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Pladsholder til diasbillede 1"/>
          <p:cNvSpPr>
            <a:spLocks noGrp="1" noRot="1" noChangeAspect="1" noTextEdit="1"/>
          </p:cNvSpPr>
          <p:nvPr>
            <p:ph type="sldImg"/>
          </p:nvPr>
        </p:nvSpPr>
        <p:spPr>
          <a:ln/>
        </p:spPr>
      </p:sp>
      <p:sp>
        <p:nvSpPr>
          <p:cNvPr id="294915"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54D1DA95-7FD3-4CBF-9683-F4AFBF7BFE49}" type="slidenum">
              <a:rPr lang="da-DK" smtClean="0"/>
              <a:pPr>
                <a:defRPr/>
              </a:pPr>
              <a:t>30</a:t>
            </a:fld>
            <a:endParaRPr lang="da-DK"/>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Pladsholder til diasbillede 1"/>
          <p:cNvSpPr>
            <a:spLocks noGrp="1" noRot="1" noChangeAspect="1" noTextEdit="1"/>
          </p:cNvSpPr>
          <p:nvPr>
            <p:ph type="sldImg"/>
          </p:nvPr>
        </p:nvSpPr>
        <p:spPr>
          <a:ln/>
        </p:spPr>
      </p:sp>
      <p:sp>
        <p:nvSpPr>
          <p:cNvPr id="295939"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D1D5F4E0-4F09-4F40-9176-3EA6129C3BE8}" type="slidenum">
              <a:rPr lang="da-DK" smtClean="0"/>
              <a:pPr>
                <a:defRPr/>
              </a:pPr>
              <a:t>31</a:t>
            </a:fld>
            <a:endParaRPr lang="da-DK"/>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Pladsholder til diasbillede 1"/>
          <p:cNvSpPr>
            <a:spLocks noGrp="1" noRot="1" noChangeAspect="1" noTextEdit="1"/>
          </p:cNvSpPr>
          <p:nvPr>
            <p:ph type="sldImg"/>
          </p:nvPr>
        </p:nvSpPr>
        <p:spPr>
          <a:ln/>
        </p:spPr>
      </p:sp>
      <p:sp>
        <p:nvSpPr>
          <p:cNvPr id="296963"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239AC6BC-3937-4C31-B7C6-0BAF89510413}" type="slidenum">
              <a:rPr lang="da-DK" smtClean="0"/>
              <a:pPr>
                <a:defRPr/>
              </a:pPr>
              <a:t>32</a:t>
            </a:fld>
            <a:endParaRPr lang="da-DK"/>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Pladsholder til diasbillede 1"/>
          <p:cNvSpPr>
            <a:spLocks noGrp="1" noRot="1" noChangeAspect="1" noTextEdit="1"/>
          </p:cNvSpPr>
          <p:nvPr>
            <p:ph type="sldImg"/>
          </p:nvPr>
        </p:nvSpPr>
        <p:spPr>
          <a:ln/>
        </p:spPr>
      </p:sp>
      <p:sp>
        <p:nvSpPr>
          <p:cNvPr id="297987"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73448A69-7255-40BC-8482-E760C9E15221}" type="slidenum">
              <a:rPr lang="da-DK" smtClean="0"/>
              <a:pPr>
                <a:defRPr/>
              </a:pPr>
              <a:t>33</a:t>
            </a:fld>
            <a:endParaRPr lang="da-DK"/>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Pladsholder til diasbillede 1"/>
          <p:cNvSpPr>
            <a:spLocks noGrp="1" noRot="1" noChangeAspect="1" noTextEdit="1"/>
          </p:cNvSpPr>
          <p:nvPr>
            <p:ph type="sldImg"/>
          </p:nvPr>
        </p:nvSpPr>
        <p:spPr>
          <a:ln/>
        </p:spPr>
      </p:sp>
      <p:sp>
        <p:nvSpPr>
          <p:cNvPr id="299011"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11596F64-670E-49B2-A272-EC11B0E1ADA5}" type="slidenum">
              <a:rPr lang="da-DK" smtClean="0"/>
              <a:pPr>
                <a:defRPr/>
              </a:pPr>
              <a:t>34</a:t>
            </a:fld>
            <a:endParaRPr lang="da-DK"/>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Pladsholder til diasbillede 1"/>
          <p:cNvSpPr>
            <a:spLocks noGrp="1" noRot="1" noChangeAspect="1" noTextEdit="1"/>
          </p:cNvSpPr>
          <p:nvPr>
            <p:ph type="sldImg"/>
          </p:nvPr>
        </p:nvSpPr>
        <p:spPr>
          <a:ln/>
        </p:spPr>
      </p:sp>
      <p:sp>
        <p:nvSpPr>
          <p:cNvPr id="300035"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404AE80C-B26E-425A-8FA1-C972D9EFCDDD}" type="slidenum">
              <a:rPr lang="da-DK" smtClean="0"/>
              <a:pPr>
                <a:defRPr/>
              </a:pPr>
              <a:t>35</a:t>
            </a:fld>
            <a:endParaRPr lang="da-DK"/>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Pladsholder til diasbillede 1"/>
          <p:cNvSpPr>
            <a:spLocks noGrp="1" noRot="1" noChangeAspect="1" noTextEdit="1"/>
          </p:cNvSpPr>
          <p:nvPr>
            <p:ph type="sldImg"/>
          </p:nvPr>
        </p:nvSpPr>
        <p:spPr>
          <a:ln/>
        </p:spPr>
      </p:sp>
      <p:sp>
        <p:nvSpPr>
          <p:cNvPr id="272387"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1248F96B-3E23-4A68-93AA-33C491F89B2F}" type="slidenum">
              <a:rPr lang="da-DK" smtClean="0"/>
              <a:pPr>
                <a:defRPr/>
              </a:pPr>
              <a:t>36</a:t>
            </a:fld>
            <a:endParaRPr lang="da-DK"/>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Pladsholder til diasbillede 1"/>
          <p:cNvSpPr>
            <a:spLocks noGrp="1" noRot="1" noChangeAspect="1" noTextEdit="1"/>
          </p:cNvSpPr>
          <p:nvPr>
            <p:ph type="sldImg"/>
          </p:nvPr>
        </p:nvSpPr>
        <p:spPr>
          <a:ln/>
        </p:spPr>
      </p:sp>
      <p:sp>
        <p:nvSpPr>
          <p:cNvPr id="19459" name="Pladsholder til noter 2"/>
          <p:cNvSpPr>
            <a:spLocks noGrp="1"/>
          </p:cNvSpPr>
          <p:nvPr>
            <p:ph type="body" idx="1"/>
          </p:nvPr>
        </p:nvSpPr>
        <p:spPr>
          <a:noFill/>
          <a:ln/>
        </p:spPr>
        <p:txBody>
          <a:bodyPr/>
          <a:lstStyle/>
          <a:p>
            <a:r>
              <a:rPr lang="da-DK" sz="1300" dirty="0" smtClean="0"/>
              <a:t>En sådan afgift er enhver trafikplanlæggers drøm, fordi den gør det langt lettere at nå de trafikpolitiske mål. Men før de trafikpolitiske visioner kan opnås, skal I politikere finde ud af, hvordan takststrukturen skal se ud, hvem der skal fastsætte den, og hvordan provenuet skal fordeles. </a:t>
            </a:r>
          </a:p>
          <a:p>
            <a:r>
              <a:rPr lang="da-DK" sz="1300" dirty="0" smtClean="0"/>
              <a:t>Den diskussion har hidtil været fraværende. Problemet er fx, at hvis taksterne skal reducere trængslen, må det være dyrere at køre i byerne og i myldretiden end på landet og udenfor myldretiden. Men hvem skal fastsætte taksterne på den enkelte vej? Er det vejbestyrelse for vejen – oftest kommunen – som har ansvaret for, at trafikken kan afvikles samtidig med, at vejens lokale miljøkonsekvenser minimeres? Eller er det staten, som har ansvaret for nedbringelse af biltrafikkens CO2 udledning?</a:t>
            </a:r>
          </a:p>
          <a:p>
            <a:pPr defTabSz="956554">
              <a:defRPr/>
            </a:pPr>
            <a:r>
              <a:rPr lang="da-DK" sz="1300" dirty="0" smtClean="0"/>
              <a:t>Hvis vi et øjeblik forestiller os, at det alene er staten, der fastlægger taksterne, vil det reelt betyde, at taksterne enten bliver ens for alle veje og hele dagen, eller hvis taksterne differentieres kommer staten til at overtage ansvaret for kommunernes trafikplanlægning og det er der næppe mange politikere på Christiansborg der har lyst til. </a:t>
            </a:r>
          </a:p>
          <a:p>
            <a:pPr defTabSz="956554">
              <a:defRPr/>
            </a:pPr>
            <a:endParaRPr lang="da-DK" sz="1300" dirty="0" smtClean="0"/>
          </a:p>
          <a:p>
            <a:endParaRPr lang="da-DK" sz="1300" dirty="0" smtClean="0"/>
          </a:p>
          <a:p>
            <a:endParaRPr lang="da-DK" dirty="0" smtClean="0"/>
          </a:p>
        </p:txBody>
      </p:sp>
      <p:sp>
        <p:nvSpPr>
          <p:cNvPr id="4" name="Pladsholder til diasnummer 3"/>
          <p:cNvSpPr>
            <a:spLocks noGrp="1"/>
          </p:cNvSpPr>
          <p:nvPr>
            <p:ph type="sldNum" sz="quarter" idx="5"/>
          </p:nvPr>
        </p:nvSpPr>
        <p:spPr/>
        <p:txBody>
          <a:bodyPr/>
          <a:lstStyle/>
          <a:p>
            <a:pPr>
              <a:defRPr/>
            </a:pPr>
            <a:fld id="{05432708-8A18-4C96-9E93-7D825C5C6E68}" type="slidenum">
              <a:rPr lang="da-DK" smtClean="0"/>
              <a:pPr>
                <a:defRPr/>
              </a:pPr>
              <a:t>37</a:t>
            </a:fld>
            <a:endParaRPr lang="da-DK"/>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7517587-9686-45FF-AB60-D68A1E5663C7}" type="slidenum">
              <a:rPr lang="da-DK" smtClean="0"/>
              <a:pPr>
                <a:defRPr/>
              </a:pPr>
              <a:t>38</a:t>
            </a:fld>
            <a:endParaRPr lang="da-DK"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defTabSz="956554">
              <a:defRPr/>
            </a:pPr>
            <a:r>
              <a:rPr lang="da-DK" sz="1300" dirty="0" smtClean="0"/>
              <a:t>Deles taksten på den enkelte vej derimod i en statslig afgift og en vejbestyrelses afgift fastsat af hhv. stat og vejbestyrelse, kan staten opkræve en CO2 afgift, og vejbestyrelsen en afgift for de lokale trængsels- og miljøomkostninger. På den måde bliver det stadig kommunerne, der bedriver trafikplanlægning på de kommunale veje samtidig med, at kommunerne får et nyt og effektivt værktøj hertil. </a:t>
            </a:r>
          </a:p>
          <a:p>
            <a:pPr defTabSz="956554">
              <a:defRPr/>
            </a:pPr>
            <a:endParaRPr lang="da-DK" sz="1300" dirty="0" smtClean="0"/>
          </a:p>
          <a:p>
            <a:pPr defTabSz="956554">
              <a:defRPr/>
            </a:pPr>
            <a:r>
              <a:rPr lang="da-DK" sz="1300" dirty="0" smtClean="0"/>
              <a:t>Så langt så godt, men den politiske diskussion har hidtil gået på en omlægning af bilafgifterne, og deri synes implicit at ligge, at hele provenuet skal gå til staten. Men hvilke konsekvenser vil det mon få for niveauet på kommunalt fastsatte afgifter? De kommunale politikere vil næppe frivilligt agere skatteopkrævere for Christiansborg. </a:t>
            </a:r>
          </a:p>
          <a:p>
            <a:pPr defTabSz="956554">
              <a:defRPr/>
            </a:pPr>
            <a:endParaRPr lang="da-DK" dirty="0" smtClean="0"/>
          </a:p>
          <a:p>
            <a:pPr defTabSz="956554">
              <a:defRPr/>
            </a:pPr>
            <a:r>
              <a:rPr lang="da-DK" sz="1300" dirty="0" smtClean="0"/>
              <a:t>En takststruktur, der deler afgiften vil samtidig give kommunerne mulighed for at føre forskellig trafikpolitik. Nogle vil gerne cykel og køre kollektivt, andre vil måske hellere basere deres trafikplanlægning på veje og biler. Begge dele bliver muligt. CO2 afgiften sikrer klimabidraget, men om kommunen efterfølgende overhovedet vil have en lokal afgift på kommunevejene, og om de i givet fald vil bruge den til veje eller kollektiv trafik er op til det lokale selvstyre.</a:t>
            </a:r>
            <a:endParaRPr lang="da-DK"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0904EBD-765F-461B-8146-BCE60ECF824D}" type="slidenum">
              <a:rPr lang="da-DK" smtClean="0"/>
              <a:pPr>
                <a:defRPr/>
              </a:pPr>
              <a:t>39</a:t>
            </a:fld>
            <a:endParaRPr lang="da-DK"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r>
              <a:rPr lang="da-DK" sz="1300" dirty="0" smtClean="0"/>
              <a:t>En </a:t>
            </a:r>
            <a:r>
              <a:rPr lang="da-DK" sz="1300" dirty="0" err="1" smtClean="0"/>
              <a:t>taktststruktur</a:t>
            </a:r>
            <a:r>
              <a:rPr lang="da-DK" sz="1300" dirty="0" smtClean="0"/>
              <a:t> der lever op til disse principper kunne se sådan ud:</a:t>
            </a:r>
          </a:p>
          <a:p>
            <a:endParaRPr lang="da-DK" sz="1300" dirty="0" smtClean="0"/>
          </a:p>
          <a:p>
            <a:r>
              <a:rPr lang="da-DK" sz="1300" dirty="0" smtClean="0"/>
              <a:t>Den statslige afgift er en fast afgift pr. km i forhold til køretøjets CO2 udslip. Her er den foreslået til , at en gennemsnitlig personbil kommer til at betale 25 øre/km. Et groft overslag på provenuet er 16 mia.</a:t>
            </a:r>
          </a:p>
          <a:p>
            <a:r>
              <a:rPr lang="da-DK" sz="1300" dirty="0" smtClean="0"/>
              <a:t> </a:t>
            </a:r>
          </a:p>
          <a:p>
            <a:r>
              <a:rPr lang="da-DK" sz="1300" dirty="0" smtClean="0"/>
              <a:t>Vejbestyrelsesafgiften er en betaling for trafikkens lokale trængsels- og miljøpåvirkninger. Afgiften fastsættes af vejbestyrelsen, som også får provenuet. Afgiften foreslås at bestå af to dele, dels en </a:t>
            </a:r>
            <a:r>
              <a:rPr lang="da-DK" sz="1300" dirty="0" err="1" smtClean="0"/>
              <a:t>kmafgift</a:t>
            </a:r>
            <a:r>
              <a:rPr lang="da-DK" sz="1300" dirty="0" smtClean="0"/>
              <a:t> og dels en koldstartsafgift. </a:t>
            </a:r>
          </a:p>
          <a:p>
            <a:r>
              <a:rPr lang="da-DK" sz="1300" dirty="0" smtClean="0"/>
              <a:t> </a:t>
            </a:r>
          </a:p>
          <a:p>
            <a:r>
              <a:rPr lang="da-DK" sz="1300" dirty="0" smtClean="0"/>
              <a:t>Km afgiften differentieres i forhold til byens tæthed, til vejtype, til tid og til bilens størrelse. Et overslag på provenuet er med de her foreslåede takster 15 mia. kr.</a:t>
            </a:r>
          </a:p>
          <a:p>
            <a:r>
              <a:rPr lang="da-DK" sz="1300" dirty="0" smtClean="0"/>
              <a:t> </a:t>
            </a:r>
          </a:p>
          <a:p>
            <a:r>
              <a:rPr lang="da-DK" sz="1300" dirty="0" smtClean="0"/>
              <a:t>Koldstartsafgiften pålægges alene personbiler og er et middel til at få flyttet korte ture fra bil til cykel og begrundes yderligere med, at moderne personbiler i særlig grad forurener på de første km indtil motor og katalysator er varme. Med en afgift på én kr. pr koldstart vil et overslag på afgiften være 3 mia.</a:t>
            </a:r>
          </a:p>
          <a:p>
            <a:endParaRPr lang="da-DK" sz="1300" dirty="0" smtClean="0"/>
          </a:p>
          <a:p>
            <a:r>
              <a:rPr lang="da-DK" sz="1300" dirty="0" smtClean="0"/>
              <a:t>I alt er et overslag over provenuet ved den her skitserede takstmodel 34 mia. kr.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Pladsholder til diasbillede 1"/>
          <p:cNvSpPr>
            <a:spLocks noGrp="1" noRot="1" noChangeAspect="1" noTextEdit="1"/>
          </p:cNvSpPr>
          <p:nvPr>
            <p:ph type="sldImg"/>
          </p:nvPr>
        </p:nvSpPr>
        <p:spPr>
          <a:ln/>
        </p:spPr>
      </p:sp>
      <p:sp>
        <p:nvSpPr>
          <p:cNvPr id="252931"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39146047-5928-44EB-B495-2517F4CEA214}" type="slidenum">
              <a:rPr lang="da-DK" smtClean="0"/>
              <a:pPr>
                <a:defRPr/>
              </a:pPr>
              <a:t>4</a:t>
            </a:fld>
            <a:endParaRPr lang="da-DK"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Pladsholder til diasbillede 1"/>
          <p:cNvSpPr>
            <a:spLocks noGrp="1" noRot="1" noChangeAspect="1" noTextEdit="1"/>
          </p:cNvSpPr>
          <p:nvPr>
            <p:ph type="sldImg"/>
          </p:nvPr>
        </p:nvSpPr>
        <p:spPr>
          <a:ln/>
        </p:spPr>
      </p:sp>
      <p:sp>
        <p:nvSpPr>
          <p:cNvPr id="274435"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E00F3099-A9CA-41CB-BE6E-0B7A8C07D41F}" type="slidenum">
              <a:rPr lang="da-DK" smtClean="0"/>
              <a:pPr>
                <a:defRPr/>
              </a:pPr>
              <a:t>40</a:t>
            </a:fld>
            <a:endParaRPr lang="da-DK"/>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0904EBD-765F-461B-8146-BCE60ECF824D}" type="slidenum">
              <a:rPr lang="da-DK" smtClean="0"/>
              <a:pPr>
                <a:defRPr/>
              </a:pPr>
              <a:t>41</a:t>
            </a:fld>
            <a:endParaRPr lang="da-DK"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r>
              <a:rPr lang="da-DK" sz="1300" dirty="0" smtClean="0"/>
              <a:t>En </a:t>
            </a:r>
            <a:r>
              <a:rPr lang="da-DK" sz="1300" dirty="0" err="1" smtClean="0"/>
              <a:t>taktststruktur</a:t>
            </a:r>
            <a:r>
              <a:rPr lang="da-DK" sz="1300" dirty="0" smtClean="0"/>
              <a:t> der lever op til disse principper kunne se sådan ud:</a:t>
            </a:r>
          </a:p>
          <a:p>
            <a:endParaRPr lang="da-DK" sz="1300" dirty="0" smtClean="0"/>
          </a:p>
          <a:p>
            <a:r>
              <a:rPr lang="da-DK" sz="1300" dirty="0" smtClean="0"/>
              <a:t>Den statslige afgift er en fast afgift pr. km i forhold til køretøjets CO2 udslip. Her er den foreslået til , at en gennemsnitlig personbil kommer til at betale 25 øre/km. Et groft overslag på provenuet er 16 mia.</a:t>
            </a:r>
          </a:p>
          <a:p>
            <a:r>
              <a:rPr lang="da-DK" sz="1300" dirty="0" smtClean="0"/>
              <a:t> </a:t>
            </a:r>
          </a:p>
          <a:p>
            <a:r>
              <a:rPr lang="da-DK" sz="1300" dirty="0" smtClean="0"/>
              <a:t>Vejbestyrelsesafgiften er en betaling for trafikkens lokale trængsels- og miljøpåvirkninger. Afgiften fastsættes af vejbestyrelsen, som også får provenuet. Afgiften foreslås at bestå af to dele, dels en </a:t>
            </a:r>
            <a:r>
              <a:rPr lang="da-DK" sz="1300" dirty="0" err="1" smtClean="0"/>
              <a:t>kmafgift</a:t>
            </a:r>
            <a:r>
              <a:rPr lang="da-DK" sz="1300" dirty="0" smtClean="0"/>
              <a:t> og dels en koldstartsafgift. </a:t>
            </a:r>
          </a:p>
          <a:p>
            <a:r>
              <a:rPr lang="da-DK" sz="1300" dirty="0" smtClean="0"/>
              <a:t> </a:t>
            </a:r>
          </a:p>
          <a:p>
            <a:r>
              <a:rPr lang="da-DK" sz="1300" dirty="0" smtClean="0"/>
              <a:t>Km afgiften differentieres i forhold til byens tæthed, til vejtype, til tid og til bilens størrelse. Et overslag på provenuet er med de her foreslåede takster 15 mia. kr.</a:t>
            </a:r>
          </a:p>
          <a:p>
            <a:r>
              <a:rPr lang="da-DK" sz="1300" dirty="0" smtClean="0"/>
              <a:t> </a:t>
            </a:r>
          </a:p>
          <a:p>
            <a:r>
              <a:rPr lang="da-DK" sz="1300" dirty="0" smtClean="0"/>
              <a:t>Koldstartsafgiften pålægges alene personbiler og er et middel til at få flyttet korte ture fra bil til cykel og begrundes yderligere med, at moderne personbiler i særlig grad forurener på de første km indtil motor og katalysator er varme. Med en afgift på én kr. pr koldstart vil et overslag på afgiften være 3 mia.</a:t>
            </a:r>
          </a:p>
          <a:p>
            <a:endParaRPr lang="da-DK" sz="1300" dirty="0" smtClean="0"/>
          </a:p>
          <a:p>
            <a:r>
              <a:rPr lang="da-DK" sz="1300" dirty="0" smtClean="0"/>
              <a:t>I alt er et overslag over provenuet ved den her skitserede takstmodel 34 mia. kr.</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Pladsholder til diasbillede 1"/>
          <p:cNvSpPr>
            <a:spLocks noGrp="1" noRot="1" noChangeAspect="1" noTextEdit="1"/>
          </p:cNvSpPr>
          <p:nvPr>
            <p:ph type="sldImg"/>
          </p:nvPr>
        </p:nvSpPr>
        <p:spPr>
          <a:ln/>
        </p:spPr>
      </p:sp>
      <p:sp>
        <p:nvSpPr>
          <p:cNvPr id="276483"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CE8F8F3A-91A9-4317-B0B7-3C36224FC8FD}" type="slidenum">
              <a:rPr lang="da-DK" smtClean="0"/>
              <a:pPr>
                <a:defRPr/>
              </a:pPr>
              <a:t>42</a:t>
            </a:fld>
            <a:endParaRPr lang="da-DK"/>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Pladsholder til diasbillede 1"/>
          <p:cNvSpPr>
            <a:spLocks noGrp="1" noRot="1" noChangeAspect="1" noTextEdit="1"/>
          </p:cNvSpPr>
          <p:nvPr>
            <p:ph type="sldImg"/>
          </p:nvPr>
        </p:nvSpPr>
        <p:spPr>
          <a:ln/>
        </p:spPr>
      </p:sp>
      <p:sp>
        <p:nvSpPr>
          <p:cNvPr id="278531"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5E987699-198F-4D5C-BAAA-956A0CB6EAA6}" type="slidenum">
              <a:rPr lang="da-DK" smtClean="0"/>
              <a:pPr>
                <a:defRPr/>
              </a:pPr>
              <a:t>43</a:t>
            </a:fld>
            <a:endParaRPr lang="da-DK"/>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Pladsholder til diasbillede 1"/>
          <p:cNvSpPr>
            <a:spLocks noGrp="1" noRot="1" noChangeAspect="1" noTextEdit="1"/>
          </p:cNvSpPr>
          <p:nvPr>
            <p:ph type="sldImg"/>
          </p:nvPr>
        </p:nvSpPr>
        <p:spPr>
          <a:ln/>
        </p:spPr>
      </p:sp>
      <p:sp>
        <p:nvSpPr>
          <p:cNvPr id="278531"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5E987699-198F-4D5C-BAAA-956A0CB6EAA6}" type="slidenum">
              <a:rPr lang="da-DK" smtClean="0"/>
              <a:pPr>
                <a:defRPr/>
              </a:pPr>
              <a:t>44</a:t>
            </a:fld>
            <a:endParaRPr lang="da-DK"/>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Pladsholder til diasbillede 1"/>
          <p:cNvSpPr>
            <a:spLocks noGrp="1" noRot="1" noChangeAspect="1" noTextEdit="1"/>
          </p:cNvSpPr>
          <p:nvPr>
            <p:ph type="sldImg"/>
          </p:nvPr>
        </p:nvSpPr>
        <p:spPr>
          <a:ln/>
        </p:spPr>
      </p:sp>
      <p:sp>
        <p:nvSpPr>
          <p:cNvPr id="302083"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2C791742-D5F7-4F85-9D4A-EDF439781F65}" type="slidenum">
              <a:rPr lang="da-DK" smtClean="0"/>
              <a:pPr>
                <a:defRPr/>
              </a:pPr>
              <a:t>45</a:t>
            </a:fld>
            <a:endParaRPr lang="da-DK"/>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Pladsholder til diasbillede 1"/>
          <p:cNvSpPr>
            <a:spLocks noGrp="1" noRot="1" noChangeAspect="1" noTextEdit="1"/>
          </p:cNvSpPr>
          <p:nvPr>
            <p:ph type="sldImg"/>
          </p:nvPr>
        </p:nvSpPr>
        <p:spPr>
          <a:ln/>
        </p:spPr>
      </p:sp>
      <p:sp>
        <p:nvSpPr>
          <p:cNvPr id="303107"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27A0E042-1FBE-4FC1-9AB9-27C31079319B}" type="slidenum">
              <a:rPr lang="da-DK" smtClean="0"/>
              <a:pPr>
                <a:defRPr/>
              </a:pPr>
              <a:t>46</a:t>
            </a:fld>
            <a:endParaRPr lang="da-DK"/>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Pladsholder til diasbillede 1"/>
          <p:cNvSpPr>
            <a:spLocks noGrp="1" noRot="1" noChangeAspect="1" noTextEdit="1"/>
          </p:cNvSpPr>
          <p:nvPr>
            <p:ph type="sldImg"/>
          </p:nvPr>
        </p:nvSpPr>
        <p:spPr>
          <a:ln/>
        </p:spPr>
      </p:sp>
      <p:sp>
        <p:nvSpPr>
          <p:cNvPr id="304131"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19609B45-2FFE-4935-8239-E31F10FBB04B}" type="slidenum">
              <a:rPr lang="da-DK" smtClean="0"/>
              <a:pPr>
                <a:defRPr/>
              </a:pPr>
              <a:t>47</a:t>
            </a:fld>
            <a:endParaRPr lang="da-DK"/>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Pladsholder til diasbillede 1"/>
          <p:cNvSpPr>
            <a:spLocks noGrp="1" noRot="1" noChangeAspect="1" noTextEdit="1"/>
          </p:cNvSpPr>
          <p:nvPr>
            <p:ph type="sldImg"/>
          </p:nvPr>
        </p:nvSpPr>
        <p:spPr>
          <a:ln/>
        </p:spPr>
      </p:sp>
      <p:sp>
        <p:nvSpPr>
          <p:cNvPr id="305155"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CBBEC487-2B37-4349-A2F8-EEFE781EA062}" type="slidenum">
              <a:rPr lang="da-DK" smtClean="0"/>
              <a:pPr>
                <a:defRPr/>
              </a:pPr>
              <a:t>48</a:t>
            </a:fld>
            <a:endParaRPr lang="da-DK"/>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Pladsholder til diasbillede 1"/>
          <p:cNvSpPr>
            <a:spLocks noGrp="1" noRot="1" noChangeAspect="1" noTextEdit="1"/>
          </p:cNvSpPr>
          <p:nvPr>
            <p:ph type="sldImg"/>
          </p:nvPr>
        </p:nvSpPr>
        <p:spPr>
          <a:ln/>
        </p:spPr>
      </p:sp>
      <p:sp>
        <p:nvSpPr>
          <p:cNvPr id="306179"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E334B6DE-3B89-4C3F-936E-935AE5270BEC}" type="slidenum">
              <a:rPr lang="da-DK" smtClean="0"/>
              <a:pPr>
                <a:defRPr/>
              </a:pPr>
              <a:t>49</a:t>
            </a:fld>
            <a:endParaRPr lang="da-DK"/>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Pladsholder til diasbillede 1"/>
          <p:cNvSpPr>
            <a:spLocks noGrp="1" noRot="1" noChangeAspect="1" noTextEdit="1"/>
          </p:cNvSpPr>
          <p:nvPr>
            <p:ph type="sldImg"/>
          </p:nvPr>
        </p:nvSpPr>
        <p:spPr>
          <a:ln/>
        </p:spPr>
      </p:sp>
      <p:sp>
        <p:nvSpPr>
          <p:cNvPr id="253955"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0CBD48E7-F6B5-4946-BCFE-44621A538CAF}" type="slidenum">
              <a:rPr lang="da-DK" smtClean="0"/>
              <a:pPr>
                <a:defRPr/>
              </a:pPr>
              <a:t>5</a:t>
            </a:fld>
            <a:endParaRPr lang="da-DK"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Pladsholder til diasbillede 1"/>
          <p:cNvSpPr>
            <a:spLocks noGrp="1" noRot="1" noChangeAspect="1" noTextEdit="1"/>
          </p:cNvSpPr>
          <p:nvPr>
            <p:ph type="sldImg"/>
          </p:nvPr>
        </p:nvSpPr>
        <p:spPr>
          <a:ln/>
        </p:spPr>
      </p:sp>
      <p:sp>
        <p:nvSpPr>
          <p:cNvPr id="307203"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0F9E29FD-BE11-4686-A291-07C8B5EB0CE6}" type="slidenum">
              <a:rPr lang="da-DK" smtClean="0"/>
              <a:pPr>
                <a:defRPr/>
              </a:pPr>
              <a:t>50</a:t>
            </a:fld>
            <a:endParaRPr lang="da-DK"/>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pPr defTabSz="947738"/>
            <a:fld id="{5BCED00A-6ED5-4007-875E-4B1494DEF8EA}" type="slidenum">
              <a:rPr lang="da-DK" smtClean="0">
                <a:cs typeface="Times New Roman" pitchFamily="18" charset="0"/>
              </a:rPr>
              <a:pPr defTabSz="947738"/>
              <a:t>51</a:t>
            </a:fld>
            <a:endParaRPr lang="da-DK" smtClean="0">
              <a:cs typeface="Times New Roman" pitchFamily="18" charset="0"/>
            </a:endParaRPr>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noFill/>
          <a:ln/>
        </p:spPr>
        <p:txBody>
          <a:bodyPr/>
          <a:lstStyle/>
          <a:p>
            <a:pPr eaLnBrk="1" hangingPunct="1"/>
            <a:endParaRPr lang="da-DK"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Pladsholder til diasbillede 1"/>
          <p:cNvSpPr>
            <a:spLocks noGrp="1" noRot="1" noChangeAspect="1" noTextEdit="1"/>
          </p:cNvSpPr>
          <p:nvPr>
            <p:ph type="sldImg"/>
          </p:nvPr>
        </p:nvSpPr>
        <p:spPr>
          <a:ln/>
        </p:spPr>
      </p:sp>
      <p:sp>
        <p:nvSpPr>
          <p:cNvPr id="254979"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A1084EE1-D918-453F-98BC-945B129A0EC8}" type="slidenum">
              <a:rPr lang="da-DK" smtClean="0"/>
              <a:pPr>
                <a:defRPr/>
              </a:pPr>
              <a:t>6</a:t>
            </a:fld>
            <a:endParaRPr lang="da-DK"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Pladsholder til diasbillede 1"/>
          <p:cNvSpPr>
            <a:spLocks noGrp="1" noRot="1" noChangeAspect="1" noTextEdit="1"/>
          </p:cNvSpPr>
          <p:nvPr>
            <p:ph type="sldImg"/>
          </p:nvPr>
        </p:nvSpPr>
        <p:spPr>
          <a:ln/>
        </p:spPr>
      </p:sp>
      <p:sp>
        <p:nvSpPr>
          <p:cNvPr id="256003"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058867F7-59C1-4886-8725-7C45EB3AB1B4}" type="slidenum">
              <a:rPr lang="da-DK" smtClean="0"/>
              <a:pPr>
                <a:defRPr/>
              </a:pPr>
              <a:t>7</a:t>
            </a:fld>
            <a:endParaRPr lang="da-DK"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Pladsholder til diasbillede 1"/>
          <p:cNvSpPr>
            <a:spLocks noGrp="1" noRot="1" noChangeAspect="1" noTextEdit="1"/>
          </p:cNvSpPr>
          <p:nvPr>
            <p:ph type="sldImg"/>
          </p:nvPr>
        </p:nvSpPr>
        <p:spPr>
          <a:ln/>
        </p:spPr>
      </p:sp>
      <p:sp>
        <p:nvSpPr>
          <p:cNvPr id="257027"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1212FA3D-71D7-498A-96E7-7D6B18E18882}" type="slidenum">
              <a:rPr lang="da-DK" smtClean="0"/>
              <a:pPr>
                <a:defRPr/>
              </a:pPr>
              <a:t>8</a:t>
            </a:fld>
            <a:endParaRPr lang="da-DK"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Pladsholder til diasbillede 1"/>
          <p:cNvSpPr>
            <a:spLocks noGrp="1" noRot="1" noChangeAspect="1" noTextEdit="1"/>
          </p:cNvSpPr>
          <p:nvPr>
            <p:ph type="sldImg"/>
          </p:nvPr>
        </p:nvSpPr>
        <p:spPr>
          <a:ln/>
        </p:spPr>
      </p:sp>
      <p:sp>
        <p:nvSpPr>
          <p:cNvPr id="260099" name="Pladsholder til noter 2"/>
          <p:cNvSpPr>
            <a:spLocks noGrp="1"/>
          </p:cNvSpPr>
          <p:nvPr>
            <p:ph type="body" idx="1"/>
          </p:nvPr>
        </p:nvSpPr>
        <p:spPr>
          <a:noFill/>
          <a:ln/>
        </p:spPr>
        <p:txBody>
          <a:bodyPr/>
          <a:lstStyle/>
          <a:p>
            <a:endParaRPr lang="da-DK" smtClean="0"/>
          </a:p>
        </p:txBody>
      </p:sp>
      <p:sp>
        <p:nvSpPr>
          <p:cNvPr id="4" name="Pladsholder til diasnummer 3"/>
          <p:cNvSpPr>
            <a:spLocks noGrp="1"/>
          </p:cNvSpPr>
          <p:nvPr>
            <p:ph type="sldNum" sz="quarter" idx="5"/>
          </p:nvPr>
        </p:nvSpPr>
        <p:spPr/>
        <p:txBody>
          <a:bodyPr/>
          <a:lstStyle/>
          <a:p>
            <a:pPr>
              <a:defRPr/>
            </a:pPr>
            <a:fld id="{D9FF3E0E-78B8-4FC6-886A-93A35159F448}" type="slidenum">
              <a:rPr lang="da-DK" smtClean="0"/>
              <a:pPr>
                <a:defRPr/>
              </a:pPr>
              <a:t>9</a:t>
            </a:fld>
            <a:endParaRPr lang="da-DK"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vmlDrawing" Target="../drawings/vmlDrawing2.vml"/><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vmlDrawing" Target="../drawings/vmlDrawing10.vml"/><Relationship Id="rId6" Type="http://schemas.openxmlformats.org/officeDocument/2006/relationships/oleObject" Target="../embeddings/oleObject29.bin"/><Relationship Id="rId5" Type="http://schemas.openxmlformats.org/officeDocument/2006/relationships/oleObject" Target="../embeddings/oleObject28.bin"/><Relationship Id="rId4" Type="http://schemas.openxmlformats.org/officeDocument/2006/relationships/oleObject" Target="../embeddings/oleObject27.bin"/></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0.xml"/><Relationship Id="rId1" Type="http://schemas.openxmlformats.org/officeDocument/2006/relationships/vmlDrawing" Target="../drawings/vmlDrawing29.vml"/><Relationship Id="rId5" Type="http://schemas.openxmlformats.org/officeDocument/2006/relationships/oleObject" Target="../embeddings/oleObject81.bin"/><Relationship Id="rId4" Type="http://schemas.openxmlformats.org/officeDocument/2006/relationships/oleObject" Target="../embeddings/oleObject80.bin"/></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0.xml"/><Relationship Id="rId1" Type="http://schemas.openxmlformats.org/officeDocument/2006/relationships/vmlDrawing" Target="../drawings/vmlDrawing30.vml"/><Relationship Id="rId6" Type="http://schemas.openxmlformats.org/officeDocument/2006/relationships/oleObject" Target="../embeddings/oleObject84.bin"/><Relationship Id="rId5" Type="http://schemas.openxmlformats.org/officeDocument/2006/relationships/oleObject" Target="../embeddings/oleObject83.bin"/><Relationship Id="rId4" Type="http://schemas.openxmlformats.org/officeDocument/2006/relationships/oleObject" Target="../embeddings/oleObject82.bin"/></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0.xml"/><Relationship Id="rId1" Type="http://schemas.openxmlformats.org/officeDocument/2006/relationships/vmlDrawing" Target="../drawings/vmlDrawing31.vml"/><Relationship Id="rId6" Type="http://schemas.openxmlformats.org/officeDocument/2006/relationships/oleObject" Target="../embeddings/oleObject87.bin"/><Relationship Id="rId5" Type="http://schemas.openxmlformats.org/officeDocument/2006/relationships/oleObject" Target="../embeddings/oleObject86.bin"/><Relationship Id="rId4" Type="http://schemas.openxmlformats.org/officeDocument/2006/relationships/oleObject" Target="../embeddings/oleObject85.bin"/></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0.xml"/><Relationship Id="rId1" Type="http://schemas.openxmlformats.org/officeDocument/2006/relationships/vmlDrawing" Target="../drawings/vmlDrawing32.vml"/><Relationship Id="rId6" Type="http://schemas.openxmlformats.org/officeDocument/2006/relationships/oleObject" Target="../embeddings/oleObject90.bin"/><Relationship Id="rId5" Type="http://schemas.openxmlformats.org/officeDocument/2006/relationships/oleObject" Target="../embeddings/oleObject89.bin"/><Relationship Id="rId4" Type="http://schemas.openxmlformats.org/officeDocument/2006/relationships/oleObject" Target="../embeddings/oleObject88.bin"/></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0.xml"/><Relationship Id="rId1" Type="http://schemas.openxmlformats.org/officeDocument/2006/relationships/vmlDrawing" Target="../drawings/vmlDrawing33.vml"/><Relationship Id="rId6" Type="http://schemas.openxmlformats.org/officeDocument/2006/relationships/oleObject" Target="../embeddings/oleObject93.bin"/><Relationship Id="rId5" Type="http://schemas.openxmlformats.org/officeDocument/2006/relationships/oleObject" Target="../embeddings/oleObject92.bin"/><Relationship Id="rId4" Type="http://schemas.openxmlformats.org/officeDocument/2006/relationships/oleObject" Target="../embeddings/oleObject91.bin"/></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0.xml"/><Relationship Id="rId1" Type="http://schemas.openxmlformats.org/officeDocument/2006/relationships/vmlDrawing" Target="../drawings/vmlDrawing34.vml"/><Relationship Id="rId6" Type="http://schemas.openxmlformats.org/officeDocument/2006/relationships/oleObject" Target="../embeddings/oleObject96.bin"/><Relationship Id="rId5" Type="http://schemas.openxmlformats.org/officeDocument/2006/relationships/oleObject" Target="../embeddings/oleObject95.bin"/><Relationship Id="rId4" Type="http://schemas.openxmlformats.org/officeDocument/2006/relationships/oleObject" Target="../embeddings/oleObject94.bin"/></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0.xml"/><Relationship Id="rId1" Type="http://schemas.openxmlformats.org/officeDocument/2006/relationships/vmlDrawing" Target="../drawings/vmlDrawing35.vml"/><Relationship Id="rId6" Type="http://schemas.openxmlformats.org/officeDocument/2006/relationships/oleObject" Target="../embeddings/oleObject99.bin"/><Relationship Id="rId5" Type="http://schemas.openxmlformats.org/officeDocument/2006/relationships/oleObject" Target="../embeddings/oleObject98.bin"/><Relationship Id="rId4" Type="http://schemas.openxmlformats.org/officeDocument/2006/relationships/oleObject" Target="../embeddings/oleObject97.bin"/></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vmlDrawing" Target="../drawings/vmlDrawing11.vml"/><Relationship Id="rId6" Type="http://schemas.openxmlformats.org/officeDocument/2006/relationships/oleObject" Target="../embeddings/oleObject32.bin"/><Relationship Id="rId5" Type="http://schemas.openxmlformats.org/officeDocument/2006/relationships/oleObject" Target="../embeddings/oleObject31.bin"/><Relationship Id="rId4" Type="http://schemas.openxmlformats.org/officeDocument/2006/relationships/oleObject" Target="../embeddings/oleObject30.bin"/></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0.xml"/><Relationship Id="rId1" Type="http://schemas.openxmlformats.org/officeDocument/2006/relationships/vmlDrawing" Target="../drawings/vmlDrawing36.vml"/><Relationship Id="rId6" Type="http://schemas.openxmlformats.org/officeDocument/2006/relationships/oleObject" Target="../embeddings/oleObject102.bin"/><Relationship Id="rId5" Type="http://schemas.openxmlformats.org/officeDocument/2006/relationships/oleObject" Target="../embeddings/oleObject101.bin"/><Relationship Id="rId4" Type="http://schemas.openxmlformats.org/officeDocument/2006/relationships/oleObject" Target="../embeddings/oleObject100.bin"/></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0.xml"/><Relationship Id="rId1" Type="http://schemas.openxmlformats.org/officeDocument/2006/relationships/vmlDrawing" Target="../drawings/vmlDrawing37.vml"/><Relationship Id="rId6" Type="http://schemas.openxmlformats.org/officeDocument/2006/relationships/oleObject" Target="../embeddings/oleObject105.bin"/><Relationship Id="rId5" Type="http://schemas.openxmlformats.org/officeDocument/2006/relationships/oleObject" Target="../embeddings/oleObject104.bin"/><Relationship Id="rId4" Type="http://schemas.openxmlformats.org/officeDocument/2006/relationships/oleObject" Target="../embeddings/oleObject103.bin"/></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0.xml"/><Relationship Id="rId1" Type="http://schemas.openxmlformats.org/officeDocument/2006/relationships/vmlDrawing" Target="../drawings/vmlDrawing38.vml"/><Relationship Id="rId6" Type="http://schemas.openxmlformats.org/officeDocument/2006/relationships/oleObject" Target="../embeddings/oleObject108.bin"/><Relationship Id="rId5" Type="http://schemas.openxmlformats.org/officeDocument/2006/relationships/oleObject" Target="../embeddings/oleObject107.bin"/><Relationship Id="rId4" Type="http://schemas.openxmlformats.org/officeDocument/2006/relationships/oleObject" Target="../embeddings/oleObject106.bin"/></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vmlDrawing" Target="../drawings/vmlDrawing13.vml"/><Relationship Id="rId5" Type="http://schemas.openxmlformats.org/officeDocument/2006/relationships/oleObject" Target="../embeddings/oleObject37.bin"/><Relationship Id="rId4" Type="http://schemas.openxmlformats.org/officeDocument/2006/relationships/oleObject" Target="../embeddings/oleObject36.bin"/></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2.xml"/><Relationship Id="rId1" Type="http://schemas.openxmlformats.org/officeDocument/2006/relationships/vmlDrawing" Target="../drawings/vmlDrawing41.vml"/><Relationship Id="rId5" Type="http://schemas.openxmlformats.org/officeDocument/2006/relationships/oleObject" Target="../embeddings/oleObject115.bin"/><Relationship Id="rId4" Type="http://schemas.openxmlformats.org/officeDocument/2006/relationships/oleObject" Target="../embeddings/oleObject114.bin"/></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5.xml"/><Relationship Id="rId1" Type="http://schemas.openxmlformats.org/officeDocument/2006/relationships/vmlDrawing" Target="../drawings/vmlDrawing43.vml"/><Relationship Id="rId5" Type="http://schemas.openxmlformats.org/officeDocument/2006/relationships/oleObject" Target="../embeddings/oleObject120.bin"/><Relationship Id="rId4" Type="http://schemas.openxmlformats.org/officeDocument/2006/relationships/oleObject" Target="../embeddings/oleObject119.bin"/></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5.xml"/><Relationship Id="rId1" Type="http://schemas.openxmlformats.org/officeDocument/2006/relationships/vmlDrawing" Target="../drawings/vmlDrawing44.vml"/><Relationship Id="rId6" Type="http://schemas.openxmlformats.org/officeDocument/2006/relationships/oleObject" Target="../embeddings/oleObject123.bin"/><Relationship Id="rId5" Type="http://schemas.openxmlformats.org/officeDocument/2006/relationships/oleObject" Target="../embeddings/oleObject122.bin"/><Relationship Id="rId4" Type="http://schemas.openxmlformats.org/officeDocument/2006/relationships/oleObject" Target="../embeddings/oleObject121.bin"/></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5.xml"/><Relationship Id="rId1" Type="http://schemas.openxmlformats.org/officeDocument/2006/relationships/vmlDrawing" Target="../drawings/vmlDrawing45.vml"/><Relationship Id="rId6" Type="http://schemas.openxmlformats.org/officeDocument/2006/relationships/oleObject" Target="../embeddings/oleObject126.bin"/><Relationship Id="rId5" Type="http://schemas.openxmlformats.org/officeDocument/2006/relationships/oleObject" Target="../embeddings/oleObject125.bin"/><Relationship Id="rId4" Type="http://schemas.openxmlformats.org/officeDocument/2006/relationships/oleObject" Target="../embeddings/oleObject124.bin"/></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5.xml"/><Relationship Id="rId1" Type="http://schemas.openxmlformats.org/officeDocument/2006/relationships/vmlDrawing" Target="../drawings/vmlDrawing46.vml"/><Relationship Id="rId6" Type="http://schemas.openxmlformats.org/officeDocument/2006/relationships/oleObject" Target="../embeddings/oleObject129.bin"/><Relationship Id="rId5" Type="http://schemas.openxmlformats.org/officeDocument/2006/relationships/oleObject" Target="../embeddings/oleObject128.bin"/><Relationship Id="rId4" Type="http://schemas.openxmlformats.org/officeDocument/2006/relationships/oleObject" Target="../embeddings/oleObject127.bin"/></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5.xml"/><Relationship Id="rId1" Type="http://schemas.openxmlformats.org/officeDocument/2006/relationships/vmlDrawing" Target="../drawings/vmlDrawing47.vml"/><Relationship Id="rId6" Type="http://schemas.openxmlformats.org/officeDocument/2006/relationships/oleObject" Target="../embeddings/oleObject132.bin"/><Relationship Id="rId5" Type="http://schemas.openxmlformats.org/officeDocument/2006/relationships/oleObject" Target="../embeddings/oleObject131.bin"/><Relationship Id="rId4" Type="http://schemas.openxmlformats.org/officeDocument/2006/relationships/oleObject" Target="../embeddings/oleObject130.bin"/></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5.xml"/><Relationship Id="rId1" Type="http://schemas.openxmlformats.org/officeDocument/2006/relationships/vmlDrawing" Target="../drawings/vmlDrawing48.vml"/><Relationship Id="rId6" Type="http://schemas.openxmlformats.org/officeDocument/2006/relationships/oleObject" Target="../embeddings/oleObject135.bin"/><Relationship Id="rId5" Type="http://schemas.openxmlformats.org/officeDocument/2006/relationships/oleObject" Target="../embeddings/oleObject134.bin"/><Relationship Id="rId4" Type="http://schemas.openxmlformats.org/officeDocument/2006/relationships/oleObject" Target="../embeddings/oleObject133.bin"/></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5.xml"/><Relationship Id="rId1" Type="http://schemas.openxmlformats.org/officeDocument/2006/relationships/vmlDrawing" Target="../drawings/vmlDrawing49.vml"/><Relationship Id="rId6" Type="http://schemas.openxmlformats.org/officeDocument/2006/relationships/oleObject" Target="../embeddings/oleObject138.bin"/><Relationship Id="rId5" Type="http://schemas.openxmlformats.org/officeDocument/2006/relationships/oleObject" Target="../embeddings/oleObject137.bin"/><Relationship Id="rId4" Type="http://schemas.openxmlformats.org/officeDocument/2006/relationships/oleObject" Target="../embeddings/oleObject136.bin"/></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5.xml"/><Relationship Id="rId1" Type="http://schemas.openxmlformats.org/officeDocument/2006/relationships/vmlDrawing" Target="../drawings/vmlDrawing50.vml"/><Relationship Id="rId6" Type="http://schemas.openxmlformats.org/officeDocument/2006/relationships/oleObject" Target="../embeddings/oleObject141.bin"/><Relationship Id="rId5" Type="http://schemas.openxmlformats.org/officeDocument/2006/relationships/oleObject" Target="../embeddings/oleObject140.bin"/><Relationship Id="rId4" Type="http://schemas.openxmlformats.org/officeDocument/2006/relationships/oleObject" Target="../embeddings/oleObject139.bin"/></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5.xml"/><Relationship Id="rId1" Type="http://schemas.openxmlformats.org/officeDocument/2006/relationships/vmlDrawing" Target="../drawings/vmlDrawing51.vml"/><Relationship Id="rId6" Type="http://schemas.openxmlformats.org/officeDocument/2006/relationships/oleObject" Target="../embeddings/oleObject144.bin"/><Relationship Id="rId5" Type="http://schemas.openxmlformats.org/officeDocument/2006/relationships/oleObject" Target="../embeddings/oleObject143.bin"/><Relationship Id="rId4" Type="http://schemas.openxmlformats.org/officeDocument/2006/relationships/oleObject" Target="../embeddings/oleObject142.bin"/></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5.xml"/><Relationship Id="rId1" Type="http://schemas.openxmlformats.org/officeDocument/2006/relationships/vmlDrawing" Target="../drawings/vmlDrawing52.vml"/><Relationship Id="rId6" Type="http://schemas.openxmlformats.org/officeDocument/2006/relationships/oleObject" Target="../embeddings/oleObject147.bin"/><Relationship Id="rId5" Type="http://schemas.openxmlformats.org/officeDocument/2006/relationships/oleObject" Target="../embeddings/oleObject146.bin"/><Relationship Id="rId4" Type="http://schemas.openxmlformats.org/officeDocument/2006/relationships/oleObject" Target="../embeddings/oleObject145.bin"/></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7.xml"/><Relationship Id="rId1" Type="http://schemas.openxmlformats.org/officeDocument/2006/relationships/vmlDrawing" Target="../drawings/vmlDrawing55.vml"/><Relationship Id="rId5" Type="http://schemas.openxmlformats.org/officeDocument/2006/relationships/oleObject" Target="../embeddings/oleObject154.bin"/><Relationship Id="rId4" Type="http://schemas.openxmlformats.org/officeDocument/2006/relationships/oleObject" Target="../embeddings/oleObject153.bin"/></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vmlDrawing" Target="../drawings/vmlDrawing3.vml"/><Relationship Id="rId6" Type="http://schemas.openxmlformats.org/officeDocument/2006/relationships/oleObject" Target="../embeddings/oleObject8.bin"/><Relationship Id="rId5" Type="http://schemas.openxmlformats.org/officeDocument/2006/relationships/oleObject" Target="../embeddings/oleObject7.bin"/><Relationship Id="rId4" Type="http://schemas.openxmlformats.org/officeDocument/2006/relationships/oleObject" Target="../embeddings/oleObject6.bin"/></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9.xml"/><Relationship Id="rId1" Type="http://schemas.openxmlformats.org/officeDocument/2006/relationships/vmlDrawing" Target="../drawings/vmlDrawing57.vml"/><Relationship Id="rId5" Type="http://schemas.openxmlformats.org/officeDocument/2006/relationships/oleObject" Target="../embeddings/oleObject159.bin"/><Relationship Id="rId4" Type="http://schemas.openxmlformats.org/officeDocument/2006/relationships/oleObject" Target="../embeddings/oleObject158.bin"/></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9.xml"/><Relationship Id="rId1" Type="http://schemas.openxmlformats.org/officeDocument/2006/relationships/vmlDrawing" Target="../drawings/vmlDrawing58.vml"/><Relationship Id="rId6" Type="http://schemas.openxmlformats.org/officeDocument/2006/relationships/oleObject" Target="../embeddings/oleObject162.bin"/><Relationship Id="rId5" Type="http://schemas.openxmlformats.org/officeDocument/2006/relationships/oleObject" Target="../embeddings/oleObject161.bin"/><Relationship Id="rId4" Type="http://schemas.openxmlformats.org/officeDocument/2006/relationships/oleObject" Target="../embeddings/oleObject160.bin"/></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9.xml"/><Relationship Id="rId1" Type="http://schemas.openxmlformats.org/officeDocument/2006/relationships/vmlDrawing" Target="../drawings/vmlDrawing59.vml"/><Relationship Id="rId6" Type="http://schemas.openxmlformats.org/officeDocument/2006/relationships/oleObject" Target="../embeddings/oleObject165.bin"/><Relationship Id="rId5" Type="http://schemas.openxmlformats.org/officeDocument/2006/relationships/oleObject" Target="../embeddings/oleObject164.bin"/><Relationship Id="rId4" Type="http://schemas.openxmlformats.org/officeDocument/2006/relationships/oleObject" Target="../embeddings/oleObject163.bin"/></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9.xml"/><Relationship Id="rId1" Type="http://schemas.openxmlformats.org/officeDocument/2006/relationships/vmlDrawing" Target="../drawings/vmlDrawing60.vml"/><Relationship Id="rId6" Type="http://schemas.openxmlformats.org/officeDocument/2006/relationships/oleObject" Target="../embeddings/oleObject168.bin"/><Relationship Id="rId5" Type="http://schemas.openxmlformats.org/officeDocument/2006/relationships/oleObject" Target="../embeddings/oleObject167.bin"/><Relationship Id="rId4" Type="http://schemas.openxmlformats.org/officeDocument/2006/relationships/oleObject" Target="../embeddings/oleObject166.bin"/></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9.xml"/><Relationship Id="rId1" Type="http://schemas.openxmlformats.org/officeDocument/2006/relationships/vmlDrawing" Target="../drawings/vmlDrawing61.vml"/><Relationship Id="rId6" Type="http://schemas.openxmlformats.org/officeDocument/2006/relationships/oleObject" Target="../embeddings/oleObject171.bin"/><Relationship Id="rId5" Type="http://schemas.openxmlformats.org/officeDocument/2006/relationships/oleObject" Target="../embeddings/oleObject170.bin"/><Relationship Id="rId4" Type="http://schemas.openxmlformats.org/officeDocument/2006/relationships/oleObject" Target="../embeddings/oleObject169.bin"/></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9.xml"/><Relationship Id="rId1" Type="http://schemas.openxmlformats.org/officeDocument/2006/relationships/vmlDrawing" Target="../drawings/vmlDrawing62.vml"/><Relationship Id="rId6" Type="http://schemas.openxmlformats.org/officeDocument/2006/relationships/oleObject" Target="../embeddings/oleObject174.bin"/><Relationship Id="rId5" Type="http://schemas.openxmlformats.org/officeDocument/2006/relationships/oleObject" Target="../embeddings/oleObject173.bin"/><Relationship Id="rId4" Type="http://schemas.openxmlformats.org/officeDocument/2006/relationships/oleObject" Target="../embeddings/oleObject172.bin"/></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9.xml"/><Relationship Id="rId1" Type="http://schemas.openxmlformats.org/officeDocument/2006/relationships/vmlDrawing" Target="../drawings/vmlDrawing63.vml"/><Relationship Id="rId6" Type="http://schemas.openxmlformats.org/officeDocument/2006/relationships/oleObject" Target="../embeddings/oleObject177.bin"/><Relationship Id="rId5" Type="http://schemas.openxmlformats.org/officeDocument/2006/relationships/oleObject" Target="../embeddings/oleObject176.bin"/><Relationship Id="rId4" Type="http://schemas.openxmlformats.org/officeDocument/2006/relationships/oleObject" Target="../embeddings/oleObject175.bin"/></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9.xml"/><Relationship Id="rId1" Type="http://schemas.openxmlformats.org/officeDocument/2006/relationships/vmlDrawing" Target="../drawings/vmlDrawing64.vml"/><Relationship Id="rId6" Type="http://schemas.openxmlformats.org/officeDocument/2006/relationships/oleObject" Target="../embeddings/oleObject180.bin"/><Relationship Id="rId5" Type="http://schemas.openxmlformats.org/officeDocument/2006/relationships/oleObject" Target="../embeddings/oleObject179.bin"/><Relationship Id="rId4" Type="http://schemas.openxmlformats.org/officeDocument/2006/relationships/oleObject" Target="../embeddings/oleObject178.bin"/></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9.xml"/><Relationship Id="rId1" Type="http://schemas.openxmlformats.org/officeDocument/2006/relationships/vmlDrawing" Target="../drawings/vmlDrawing65.vml"/><Relationship Id="rId6" Type="http://schemas.openxmlformats.org/officeDocument/2006/relationships/oleObject" Target="../embeddings/oleObject183.bin"/><Relationship Id="rId5" Type="http://schemas.openxmlformats.org/officeDocument/2006/relationships/oleObject" Target="../embeddings/oleObject182.bin"/><Relationship Id="rId4" Type="http://schemas.openxmlformats.org/officeDocument/2006/relationships/oleObject" Target="../embeddings/oleObject181.bin"/></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9.xml"/><Relationship Id="rId1" Type="http://schemas.openxmlformats.org/officeDocument/2006/relationships/vmlDrawing" Target="../drawings/vmlDrawing66.vml"/><Relationship Id="rId6" Type="http://schemas.openxmlformats.org/officeDocument/2006/relationships/oleObject" Target="../embeddings/oleObject186.bin"/><Relationship Id="rId5" Type="http://schemas.openxmlformats.org/officeDocument/2006/relationships/oleObject" Target="../embeddings/oleObject185.bin"/><Relationship Id="rId4" Type="http://schemas.openxmlformats.org/officeDocument/2006/relationships/oleObject" Target="../embeddings/oleObject184.bin"/></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1.xml"/><Relationship Id="rId1" Type="http://schemas.openxmlformats.org/officeDocument/2006/relationships/vmlDrawing" Target="../drawings/vmlDrawing69.vml"/><Relationship Id="rId5" Type="http://schemas.openxmlformats.org/officeDocument/2006/relationships/oleObject" Target="../embeddings/oleObject193.bin"/><Relationship Id="rId4" Type="http://schemas.openxmlformats.org/officeDocument/2006/relationships/oleObject" Target="../embeddings/oleObject192.bin"/></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vmlDrawing" Target="../drawings/vmlDrawing4.vml"/><Relationship Id="rId6" Type="http://schemas.openxmlformats.org/officeDocument/2006/relationships/oleObject" Target="../embeddings/oleObject11.bin"/><Relationship Id="rId5" Type="http://schemas.openxmlformats.org/officeDocument/2006/relationships/oleObject" Target="../embeddings/oleObject10.bin"/><Relationship Id="rId4" Type="http://schemas.openxmlformats.org/officeDocument/2006/relationships/oleObject" Target="../embeddings/oleObject9.bin"/></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vmlDrawing" Target="../drawings/vmlDrawing5.vml"/><Relationship Id="rId6" Type="http://schemas.openxmlformats.org/officeDocument/2006/relationships/oleObject" Target="../embeddings/oleObject14.bin"/><Relationship Id="rId5" Type="http://schemas.openxmlformats.org/officeDocument/2006/relationships/oleObject" Target="../embeddings/oleObject13.bin"/><Relationship Id="rId4" Type="http://schemas.openxmlformats.org/officeDocument/2006/relationships/oleObject" Target="../embeddings/oleObject12.bin"/></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5.xml"/><Relationship Id="rId1" Type="http://schemas.openxmlformats.org/officeDocument/2006/relationships/vmlDrawing" Target="../drawings/vmlDrawing15.vml"/><Relationship Id="rId5" Type="http://schemas.openxmlformats.org/officeDocument/2006/relationships/oleObject" Target="../embeddings/oleObject42.bin"/><Relationship Id="rId4" Type="http://schemas.openxmlformats.org/officeDocument/2006/relationships/oleObject" Target="../embeddings/oleObject41.bin"/></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5.xml"/><Relationship Id="rId1" Type="http://schemas.openxmlformats.org/officeDocument/2006/relationships/vmlDrawing" Target="../drawings/vmlDrawing16.vml"/><Relationship Id="rId6" Type="http://schemas.openxmlformats.org/officeDocument/2006/relationships/oleObject" Target="../embeddings/oleObject45.bin"/><Relationship Id="rId5" Type="http://schemas.openxmlformats.org/officeDocument/2006/relationships/oleObject" Target="../embeddings/oleObject44.bin"/><Relationship Id="rId4" Type="http://schemas.openxmlformats.org/officeDocument/2006/relationships/oleObject" Target="../embeddings/oleObject43.bin"/></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5.xml"/><Relationship Id="rId1" Type="http://schemas.openxmlformats.org/officeDocument/2006/relationships/vmlDrawing" Target="../drawings/vmlDrawing17.vml"/><Relationship Id="rId6" Type="http://schemas.openxmlformats.org/officeDocument/2006/relationships/oleObject" Target="../embeddings/oleObject48.bin"/><Relationship Id="rId5" Type="http://schemas.openxmlformats.org/officeDocument/2006/relationships/oleObject" Target="../embeddings/oleObject47.bin"/><Relationship Id="rId4" Type="http://schemas.openxmlformats.org/officeDocument/2006/relationships/oleObject" Target="../embeddings/oleObject46.bin"/></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5.xml"/><Relationship Id="rId1" Type="http://schemas.openxmlformats.org/officeDocument/2006/relationships/vmlDrawing" Target="../drawings/vmlDrawing18.vml"/><Relationship Id="rId6" Type="http://schemas.openxmlformats.org/officeDocument/2006/relationships/oleObject" Target="../embeddings/oleObject51.bin"/><Relationship Id="rId5" Type="http://schemas.openxmlformats.org/officeDocument/2006/relationships/oleObject" Target="../embeddings/oleObject50.bin"/><Relationship Id="rId4" Type="http://schemas.openxmlformats.org/officeDocument/2006/relationships/oleObject" Target="../embeddings/oleObject49.bin"/></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vmlDrawing" Target="../drawings/vmlDrawing6.vml"/><Relationship Id="rId6" Type="http://schemas.openxmlformats.org/officeDocument/2006/relationships/oleObject" Target="../embeddings/oleObject17.bin"/><Relationship Id="rId5" Type="http://schemas.openxmlformats.org/officeDocument/2006/relationships/oleObject" Target="../embeddings/oleObject16.bin"/><Relationship Id="rId4" Type="http://schemas.openxmlformats.org/officeDocument/2006/relationships/oleObject" Target="../embeddings/oleObject15.bin"/></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5.xml"/><Relationship Id="rId1" Type="http://schemas.openxmlformats.org/officeDocument/2006/relationships/vmlDrawing" Target="../drawings/vmlDrawing19.vml"/><Relationship Id="rId6" Type="http://schemas.openxmlformats.org/officeDocument/2006/relationships/oleObject" Target="../embeddings/oleObject54.bin"/><Relationship Id="rId5" Type="http://schemas.openxmlformats.org/officeDocument/2006/relationships/oleObject" Target="../embeddings/oleObject53.bin"/><Relationship Id="rId4" Type="http://schemas.openxmlformats.org/officeDocument/2006/relationships/oleObject" Target="../embeddings/oleObject52.bin"/></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5.xml"/><Relationship Id="rId1" Type="http://schemas.openxmlformats.org/officeDocument/2006/relationships/vmlDrawing" Target="../drawings/vmlDrawing20.vml"/><Relationship Id="rId6" Type="http://schemas.openxmlformats.org/officeDocument/2006/relationships/oleObject" Target="../embeddings/oleObject57.bin"/><Relationship Id="rId5" Type="http://schemas.openxmlformats.org/officeDocument/2006/relationships/oleObject" Target="../embeddings/oleObject56.bin"/><Relationship Id="rId4" Type="http://schemas.openxmlformats.org/officeDocument/2006/relationships/oleObject" Target="../embeddings/oleObject55.bin"/></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5.xml"/><Relationship Id="rId1" Type="http://schemas.openxmlformats.org/officeDocument/2006/relationships/vmlDrawing" Target="../drawings/vmlDrawing21.vml"/><Relationship Id="rId6" Type="http://schemas.openxmlformats.org/officeDocument/2006/relationships/oleObject" Target="../embeddings/oleObject60.bin"/><Relationship Id="rId5" Type="http://schemas.openxmlformats.org/officeDocument/2006/relationships/oleObject" Target="../embeddings/oleObject59.bin"/><Relationship Id="rId4" Type="http://schemas.openxmlformats.org/officeDocument/2006/relationships/oleObject" Target="../embeddings/oleObject58.bin"/></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5.xml"/><Relationship Id="rId1" Type="http://schemas.openxmlformats.org/officeDocument/2006/relationships/vmlDrawing" Target="../drawings/vmlDrawing22.vml"/><Relationship Id="rId6" Type="http://schemas.openxmlformats.org/officeDocument/2006/relationships/oleObject" Target="../embeddings/oleObject63.bin"/><Relationship Id="rId5" Type="http://schemas.openxmlformats.org/officeDocument/2006/relationships/oleObject" Target="../embeddings/oleObject62.bin"/><Relationship Id="rId4" Type="http://schemas.openxmlformats.org/officeDocument/2006/relationships/oleObject" Target="../embeddings/oleObject61.bin"/></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5.xml"/><Relationship Id="rId1" Type="http://schemas.openxmlformats.org/officeDocument/2006/relationships/vmlDrawing" Target="../drawings/vmlDrawing23.vml"/><Relationship Id="rId6" Type="http://schemas.openxmlformats.org/officeDocument/2006/relationships/oleObject" Target="../embeddings/oleObject66.bin"/><Relationship Id="rId5" Type="http://schemas.openxmlformats.org/officeDocument/2006/relationships/oleObject" Target="../embeddings/oleObject65.bin"/><Relationship Id="rId4" Type="http://schemas.openxmlformats.org/officeDocument/2006/relationships/oleObject" Target="../embeddings/oleObject64.bin"/></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5.xml"/><Relationship Id="rId1" Type="http://schemas.openxmlformats.org/officeDocument/2006/relationships/vmlDrawing" Target="../drawings/vmlDrawing24.vml"/><Relationship Id="rId6" Type="http://schemas.openxmlformats.org/officeDocument/2006/relationships/oleObject" Target="../embeddings/oleObject69.bin"/><Relationship Id="rId5" Type="http://schemas.openxmlformats.org/officeDocument/2006/relationships/oleObject" Target="../embeddings/oleObject68.bin"/><Relationship Id="rId4" Type="http://schemas.openxmlformats.org/officeDocument/2006/relationships/oleObject" Target="../embeddings/oleObject67.bin"/></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7.xml"/><Relationship Id="rId1" Type="http://schemas.openxmlformats.org/officeDocument/2006/relationships/vmlDrawing" Target="../drawings/vmlDrawing27.vml"/><Relationship Id="rId5" Type="http://schemas.openxmlformats.org/officeDocument/2006/relationships/oleObject" Target="../embeddings/oleObject76.bin"/><Relationship Id="rId4" Type="http://schemas.openxmlformats.org/officeDocument/2006/relationships/oleObject" Target="../embeddings/oleObject75.bin"/></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vmlDrawing" Target="../drawings/vmlDrawing7.vml"/><Relationship Id="rId6" Type="http://schemas.openxmlformats.org/officeDocument/2006/relationships/oleObject" Target="../embeddings/oleObject20.bin"/><Relationship Id="rId5" Type="http://schemas.openxmlformats.org/officeDocument/2006/relationships/oleObject" Target="../embeddings/oleObject19.bin"/><Relationship Id="rId4" Type="http://schemas.openxmlformats.org/officeDocument/2006/relationships/oleObject" Target="../embeddings/oleObject18.bin"/></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vmlDrawing" Target="../drawings/vmlDrawing8.vml"/><Relationship Id="rId6" Type="http://schemas.openxmlformats.org/officeDocument/2006/relationships/oleObject" Target="../embeddings/oleObject23.bin"/><Relationship Id="rId5" Type="http://schemas.openxmlformats.org/officeDocument/2006/relationships/oleObject" Target="../embeddings/oleObject22.bin"/><Relationship Id="rId4" Type="http://schemas.openxmlformats.org/officeDocument/2006/relationships/oleObject" Target="../embeddings/oleObject21.bin"/></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vmlDrawing" Target="../drawings/vmlDrawing9.vml"/><Relationship Id="rId6" Type="http://schemas.openxmlformats.org/officeDocument/2006/relationships/oleObject" Target="../embeddings/oleObject26.bin"/><Relationship Id="rId5" Type="http://schemas.openxmlformats.org/officeDocument/2006/relationships/oleObject" Target="../embeddings/oleObject25.bin"/><Relationship Id="rId4" Type="http://schemas.openxmlformats.org/officeDocument/2006/relationships/oleObject" Target="../embeddings/oleObject24.bin"/></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pic>
        <p:nvPicPr>
          <p:cNvPr id="4" name="Picture 10" descr="fib15_16 copy 2"/>
          <p:cNvPicPr>
            <a:picLocks noChangeAspect="1" noChangeArrowheads="1"/>
          </p:cNvPicPr>
          <p:nvPr userDrawn="1"/>
        </p:nvPicPr>
        <p:blipFill>
          <a:blip r:embed="rId3" cstate="print"/>
          <a:srcRect/>
          <a:stretch>
            <a:fillRect/>
          </a:stretch>
        </p:blipFill>
        <p:spPr bwMode="auto">
          <a:xfrm>
            <a:off x="0" y="0"/>
            <a:ext cx="9144000" cy="6883400"/>
          </a:xfrm>
          <a:prstGeom prst="rect">
            <a:avLst/>
          </a:prstGeom>
          <a:noFill/>
          <a:ln w="9525">
            <a:noFill/>
            <a:miter lim="800000"/>
            <a:headEnd/>
            <a:tailEnd/>
          </a:ln>
        </p:spPr>
      </p:pic>
      <p:graphicFrame>
        <p:nvGraphicFramePr>
          <p:cNvPr id="5" name="Object 8"/>
          <p:cNvGraphicFramePr>
            <a:graphicFrameLocks noChangeAspect="1"/>
          </p:cNvGraphicFramePr>
          <p:nvPr/>
        </p:nvGraphicFramePr>
        <p:xfrm>
          <a:off x="468313" y="333375"/>
          <a:ext cx="1655762" cy="312738"/>
        </p:xfrm>
        <a:graphic>
          <a:graphicData uri="http://schemas.openxmlformats.org/presentationml/2006/ole">
            <p:oleObj spid="_x0000_s494594" name="Image" r:id="rId4" imgW="2606045" imgH="490687" progId="">
              <p:embed/>
            </p:oleObj>
          </a:graphicData>
        </a:graphic>
      </p:graphicFrame>
      <p:graphicFrame>
        <p:nvGraphicFramePr>
          <p:cNvPr id="6" name="Object 9"/>
          <p:cNvGraphicFramePr>
            <a:graphicFrameLocks noChangeAspect="1"/>
          </p:cNvGraphicFramePr>
          <p:nvPr/>
        </p:nvGraphicFramePr>
        <p:xfrm>
          <a:off x="468313" y="334963"/>
          <a:ext cx="1727200" cy="315912"/>
        </p:xfrm>
        <a:graphic>
          <a:graphicData uri="http://schemas.openxmlformats.org/presentationml/2006/ole">
            <p:oleObj spid="_x0000_s494595" name="Image" r:id="rId5" imgW="2133424" imgH="389881" progId="">
              <p:embed/>
            </p:oleObj>
          </a:graphicData>
        </a:graphic>
      </p:graphicFrame>
      <p:sp>
        <p:nvSpPr>
          <p:cNvPr id="160772" name="Rectangle 4"/>
          <p:cNvSpPr>
            <a:spLocks noGrp="1" noChangeArrowheads="1"/>
          </p:cNvSpPr>
          <p:nvPr>
            <p:ph type="ctrTitle"/>
          </p:nvPr>
        </p:nvSpPr>
        <p:spPr>
          <a:xfrm>
            <a:off x="685800" y="2130425"/>
            <a:ext cx="7772400" cy="1470025"/>
          </a:xfrm>
        </p:spPr>
        <p:txBody>
          <a:bodyPr/>
          <a:lstStyle>
            <a:lvl1pPr>
              <a:defRPr>
                <a:solidFill>
                  <a:schemeClr val="bg1"/>
                </a:solidFill>
              </a:defRPr>
            </a:lvl1pPr>
          </a:lstStyle>
          <a:p>
            <a:r>
              <a:rPr lang="da-DK"/>
              <a:t>Klik for at redigere titeltypografi i masteren</a:t>
            </a:r>
          </a:p>
        </p:txBody>
      </p:sp>
      <p:sp>
        <p:nvSpPr>
          <p:cNvPr id="160774" name="Rectangle 6"/>
          <p:cNvSpPr>
            <a:spLocks noGrp="1" noChangeArrowheads="1"/>
          </p:cNvSpPr>
          <p:nvPr>
            <p:ph type="subTitle" idx="1"/>
          </p:nvPr>
        </p:nvSpPr>
        <p:spPr>
          <a:xfrm>
            <a:off x="692150" y="3836988"/>
            <a:ext cx="6400800" cy="1752600"/>
          </a:xfrm>
        </p:spPr>
        <p:txBody>
          <a:bodyPr/>
          <a:lstStyle>
            <a:lvl1pPr marL="0" indent="0">
              <a:defRPr sz="1400">
                <a:solidFill>
                  <a:schemeClr val="bg1"/>
                </a:solidFill>
              </a:defRPr>
            </a:lvl1pPr>
          </a:lstStyle>
          <a:p>
            <a:r>
              <a:rPr lang="da-DK"/>
              <a:t>Klik for at redigere undertiteltypografien i masteren</a:t>
            </a:r>
          </a:p>
        </p:txBody>
      </p:sp>
    </p:spTree>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og lodret tekst">
    <p:spTree>
      <p:nvGrpSpPr>
        <p:cNvPr id="1" name=""/>
        <p:cNvGrpSpPr/>
        <p:nvPr/>
      </p:nvGrpSpPr>
      <p:grpSpPr>
        <a:xfrm>
          <a:off x="0" y="0"/>
          <a:ext cx="0" cy="0"/>
          <a:chOff x="0" y="0"/>
          <a:chExt cx="0" cy="0"/>
        </a:xfrm>
      </p:grpSpPr>
      <p:pic>
        <p:nvPicPr>
          <p:cNvPr id="4"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5"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6" name="Object 38"/>
          <p:cNvGraphicFramePr>
            <a:graphicFrameLocks noChangeAspect="1"/>
          </p:cNvGraphicFramePr>
          <p:nvPr/>
        </p:nvGraphicFramePr>
        <p:xfrm>
          <a:off x="8101013" y="549275"/>
          <a:ext cx="963612" cy="88900"/>
        </p:xfrm>
        <a:graphic>
          <a:graphicData uri="http://schemas.openxmlformats.org/presentationml/2006/ole">
            <p:oleObj spid="_x0000_s502786" name="Image" r:id="rId4" imgW="963007" imgH="88198" progId="">
              <p:embed/>
            </p:oleObj>
          </a:graphicData>
        </a:graphic>
      </p:graphicFrame>
      <p:graphicFrame>
        <p:nvGraphicFramePr>
          <p:cNvPr id="7" name="Object 41"/>
          <p:cNvGraphicFramePr>
            <a:graphicFrameLocks noChangeAspect="1"/>
          </p:cNvGraphicFramePr>
          <p:nvPr/>
        </p:nvGraphicFramePr>
        <p:xfrm>
          <a:off x="468313" y="333375"/>
          <a:ext cx="1655762" cy="312738"/>
        </p:xfrm>
        <a:graphic>
          <a:graphicData uri="http://schemas.openxmlformats.org/presentationml/2006/ole">
            <p:oleObj spid="_x0000_s502787" name="Image" r:id="rId5" imgW="2606045" imgH="490687" progId="">
              <p:embed/>
            </p:oleObj>
          </a:graphicData>
        </a:graphic>
      </p:graphicFrame>
      <p:graphicFrame>
        <p:nvGraphicFramePr>
          <p:cNvPr id="8" name="Object 42"/>
          <p:cNvGraphicFramePr>
            <a:graphicFrameLocks noChangeAspect="1"/>
          </p:cNvGraphicFramePr>
          <p:nvPr/>
        </p:nvGraphicFramePr>
        <p:xfrm>
          <a:off x="468313" y="334963"/>
          <a:ext cx="1727200" cy="315912"/>
        </p:xfrm>
        <a:graphic>
          <a:graphicData uri="http://schemas.openxmlformats.org/presentationml/2006/ole">
            <p:oleObj spid="_x0000_s502788" name="Image" r:id="rId6" imgW="2133424" imgH="389881" progId="">
              <p:embed/>
            </p:oleObj>
          </a:graphicData>
        </a:graphic>
      </p:graphicFrame>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9"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9A9BF670-B9D3-433D-98F7-4E01E88FE536}" type="slidenum">
              <a:rPr lang="da-DK"/>
              <a:pPr>
                <a:defRPr/>
              </a:pPr>
              <a:t>‹nr.›</a:t>
            </a:fld>
            <a:endParaRPr lang="da-DK"/>
          </a:p>
        </p:txBody>
      </p:sp>
    </p:spTree>
  </p:cSld>
  <p:clrMapOvr>
    <a:masterClrMapping/>
  </p:clrMapOvr>
  <p:transition spd="slow">
    <p:fade thruBlk="1"/>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36538"/>
            <a:ext cx="2057400" cy="5918200"/>
          </a:xfrm>
        </p:spPr>
        <p:txBody>
          <a:bodyPr vert="eaVert"/>
          <a:lstStyle/>
          <a:p>
            <a:r>
              <a:rPr lang="da-DK" smtClean="0"/>
              <a:t>Klik for at redigere titeltypografi i masteren</a:t>
            </a:r>
            <a:endParaRPr lang="da-DK"/>
          </a:p>
        </p:txBody>
      </p:sp>
      <p:sp>
        <p:nvSpPr>
          <p:cNvPr id="3" name="Pladsholder til lodret titel 2"/>
          <p:cNvSpPr>
            <a:spLocks noGrp="1"/>
          </p:cNvSpPr>
          <p:nvPr>
            <p:ph type="body" orient="vert" idx="1"/>
          </p:nvPr>
        </p:nvSpPr>
        <p:spPr>
          <a:xfrm>
            <a:off x="457200" y="236538"/>
            <a:ext cx="6019800" cy="5918200"/>
          </a:xfrm>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a:xfrm>
            <a:off x="747713" y="6446838"/>
            <a:ext cx="1747837" cy="266700"/>
          </a:xfrm>
          <a:prstGeom prst="rect">
            <a:avLst/>
          </a:prstGeom>
        </p:spPr>
        <p:txBody>
          <a:bodyPr/>
          <a:lstStyle>
            <a:lvl1pPr>
              <a:defRPr sz="1400">
                <a:solidFill>
                  <a:srgbClr val="000000"/>
                </a:solidFill>
                <a:latin typeface="Arial" charset="0"/>
                <a:cs typeface="+mn-cs"/>
              </a:defRPr>
            </a:lvl1pPr>
          </a:lstStyle>
          <a:p>
            <a:pPr>
              <a:defRPr/>
            </a:pPr>
            <a:endParaRPr lang="da-DK"/>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Obj" preserve="1">
  <p:cSld name="Titel, tekst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457200" y="236538"/>
            <a:ext cx="8229600" cy="723900"/>
          </a:xfrm>
        </p:spPr>
        <p:txBody>
          <a:bodyPr/>
          <a:lstStyle/>
          <a:p>
            <a:r>
              <a:rPr lang="da-DK" smtClean="0"/>
              <a:t>Klik for at redigere titeltypografi i masteren</a:t>
            </a:r>
            <a:endParaRPr lang="da-DK"/>
          </a:p>
        </p:txBody>
      </p:sp>
      <p:sp>
        <p:nvSpPr>
          <p:cNvPr id="3" name="Pladsholder til tekst 2"/>
          <p:cNvSpPr>
            <a:spLocks noGrp="1"/>
          </p:cNvSpPr>
          <p:nvPr>
            <p:ph type="body" sz="half" idx="1"/>
          </p:nvPr>
        </p:nvSpPr>
        <p:spPr>
          <a:xfrm>
            <a:off x="457200" y="1196975"/>
            <a:ext cx="4038600" cy="4957763"/>
          </a:xfrm>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196975"/>
            <a:ext cx="4038600" cy="4957763"/>
          </a:xfrm>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a:xfrm>
            <a:off x="747713" y="6446838"/>
            <a:ext cx="1747837" cy="266700"/>
          </a:xfrm>
          <a:prstGeom prst="rect">
            <a:avLst/>
          </a:prstGeom>
        </p:spPr>
        <p:txBody>
          <a:bodyPr/>
          <a:lstStyle>
            <a:lvl1pPr>
              <a:defRPr sz="1400">
                <a:solidFill>
                  <a:srgbClr val="000000"/>
                </a:solidFill>
                <a:latin typeface="Arial" charset="0"/>
                <a:cs typeface="+mn-cs"/>
              </a:defRPr>
            </a:lvl1pPr>
          </a:lstStyle>
          <a:p>
            <a:pPr>
              <a:defRPr/>
            </a:pPr>
            <a:endParaRPr lang="da-DK"/>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pic>
        <p:nvPicPr>
          <p:cNvPr id="4" name="Picture 10" descr="fib15_16 copy 2"/>
          <p:cNvPicPr>
            <a:picLocks noChangeAspect="1" noChangeArrowheads="1"/>
          </p:cNvPicPr>
          <p:nvPr userDrawn="1"/>
        </p:nvPicPr>
        <p:blipFill>
          <a:blip r:embed="rId3" cstate="print"/>
          <a:srcRect/>
          <a:stretch>
            <a:fillRect/>
          </a:stretch>
        </p:blipFill>
        <p:spPr bwMode="auto">
          <a:xfrm>
            <a:off x="0" y="0"/>
            <a:ext cx="9144000" cy="6883400"/>
          </a:xfrm>
          <a:prstGeom prst="rect">
            <a:avLst/>
          </a:prstGeom>
          <a:noFill/>
          <a:ln w="9525">
            <a:noFill/>
            <a:miter lim="800000"/>
            <a:headEnd/>
            <a:tailEnd/>
          </a:ln>
        </p:spPr>
      </p:pic>
      <p:graphicFrame>
        <p:nvGraphicFramePr>
          <p:cNvPr id="5" name="Object 8"/>
          <p:cNvGraphicFramePr>
            <a:graphicFrameLocks noChangeAspect="1"/>
          </p:cNvGraphicFramePr>
          <p:nvPr/>
        </p:nvGraphicFramePr>
        <p:xfrm>
          <a:off x="468313" y="333375"/>
          <a:ext cx="1655762" cy="312738"/>
        </p:xfrm>
        <a:graphic>
          <a:graphicData uri="http://schemas.openxmlformats.org/presentationml/2006/ole">
            <p:oleObj spid="_x0000_s517122" name="Image" r:id="rId4" imgW="2606045" imgH="490687" progId="">
              <p:embed/>
            </p:oleObj>
          </a:graphicData>
        </a:graphic>
      </p:graphicFrame>
      <p:graphicFrame>
        <p:nvGraphicFramePr>
          <p:cNvPr id="6" name="Object 9"/>
          <p:cNvGraphicFramePr>
            <a:graphicFrameLocks noChangeAspect="1"/>
          </p:cNvGraphicFramePr>
          <p:nvPr/>
        </p:nvGraphicFramePr>
        <p:xfrm>
          <a:off x="468313" y="334963"/>
          <a:ext cx="1727200" cy="315912"/>
        </p:xfrm>
        <a:graphic>
          <a:graphicData uri="http://schemas.openxmlformats.org/presentationml/2006/ole">
            <p:oleObj spid="_x0000_s517123" name="Image" r:id="rId5" imgW="2133424" imgH="389881" progId="">
              <p:embed/>
            </p:oleObj>
          </a:graphicData>
        </a:graphic>
      </p:graphicFrame>
      <p:sp>
        <p:nvSpPr>
          <p:cNvPr id="160772" name="Rectangle 4"/>
          <p:cNvSpPr>
            <a:spLocks noGrp="1" noChangeArrowheads="1"/>
          </p:cNvSpPr>
          <p:nvPr>
            <p:ph type="ctrTitle"/>
          </p:nvPr>
        </p:nvSpPr>
        <p:spPr>
          <a:xfrm>
            <a:off x="685800" y="2130425"/>
            <a:ext cx="7772400" cy="1470025"/>
          </a:xfrm>
        </p:spPr>
        <p:txBody>
          <a:bodyPr/>
          <a:lstStyle>
            <a:lvl1pPr>
              <a:defRPr>
                <a:solidFill>
                  <a:schemeClr val="bg1"/>
                </a:solidFill>
              </a:defRPr>
            </a:lvl1pPr>
          </a:lstStyle>
          <a:p>
            <a:r>
              <a:rPr lang="da-DK" smtClean="0"/>
              <a:t>Klik for at redigere titeltypografi i masteren</a:t>
            </a:r>
            <a:endParaRPr lang="da-DK"/>
          </a:p>
        </p:txBody>
      </p:sp>
      <p:sp>
        <p:nvSpPr>
          <p:cNvPr id="160774" name="Rectangle 6"/>
          <p:cNvSpPr>
            <a:spLocks noGrp="1" noChangeArrowheads="1"/>
          </p:cNvSpPr>
          <p:nvPr>
            <p:ph type="subTitle" idx="1"/>
          </p:nvPr>
        </p:nvSpPr>
        <p:spPr>
          <a:xfrm>
            <a:off x="692150" y="3836988"/>
            <a:ext cx="6400800" cy="1752600"/>
          </a:xfrm>
        </p:spPr>
        <p:txBody>
          <a:bodyPr/>
          <a:lstStyle>
            <a:lvl1pPr marL="0" indent="0">
              <a:defRPr sz="1400">
                <a:solidFill>
                  <a:schemeClr val="bg1"/>
                </a:solidFill>
              </a:defRPr>
            </a:lvl1pPr>
          </a:lstStyle>
          <a:p>
            <a:r>
              <a:rPr lang="da-DK" smtClean="0"/>
              <a:t>Klik for at redigere undertiteltypografien i masteren</a:t>
            </a:r>
            <a:endParaRPr lang="da-DK"/>
          </a:p>
        </p:txBody>
      </p:sp>
    </p:spTree>
  </p:cSld>
  <p:clrMapOvr>
    <a:masterClrMapping/>
  </p:clrMapOvr>
  <p:transition spd="slow">
    <p:fade thruBlk="1"/>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obj" preserve="1">
  <p:cSld name="Titel og indholdsobjekt">
    <p:spTree>
      <p:nvGrpSpPr>
        <p:cNvPr id="1" name=""/>
        <p:cNvGrpSpPr/>
        <p:nvPr/>
      </p:nvGrpSpPr>
      <p:grpSpPr>
        <a:xfrm>
          <a:off x="0" y="0"/>
          <a:ext cx="0" cy="0"/>
          <a:chOff x="0" y="0"/>
          <a:chExt cx="0" cy="0"/>
        </a:xfrm>
      </p:grpSpPr>
      <p:pic>
        <p:nvPicPr>
          <p:cNvPr id="4"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5"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6" name="Object 38"/>
          <p:cNvGraphicFramePr>
            <a:graphicFrameLocks noChangeAspect="1"/>
          </p:cNvGraphicFramePr>
          <p:nvPr/>
        </p:nvGraphicFramePr>
        <p:xfrm>
          <a:off x="8101013" y="549275"/>
          <a:ext cx="963612" cy="88900"/>
        </p:xfrm>
        <a:graphic>
          <a:graphicData uri="http://schemas.openxmlformats.org/presentationml/2006/ole">
            <p:oleObj spid="_x0000_s518146" name="Image" r:id="rId4" imgW="963007" imgH="88198" progId="">
              <p:embed/>
            </p:oleObj>
          </a:graphicData>
        </a:graphic>
      </p:graphicFrame>
      <p:graphicFrame>
        <p:nvGraphicFramePr>
          <p:cNvPr id="7" name="Object 41"/>
          <p:cNvGraphicFramePr>
            <a:graphicFrameLocks noChangeAspect="1"/>
          </p:cNvGraphicFramePr>
          <p:nvPr/>
        </p:nvGraphicFramePr>
        <p:xfrm>
          <a:off x="468313" y="333375"/>
          <a:ext cx="1655762" cy="312738"/>
        </p:xfrm>
        <a:graphic>
          <a:graphicData uri="http://schemas.openxmlformats.org/presentationml/2006/ole">
            <p:oleObj spid="_x0000_s518147" name="Image" r:id="rId5" imgW="2606045" imgH="490687" progId="">
              <p:embed/>
            </p:oleObj>
          </a:graphicData>
        </a:graphic>
      </p:graphicFrame>
      <p:graphicFrame>
        <p:nvGraphicFramePr>
          <p:cNvPr id="8" name="Object 42"/>
          <p:cNvGraphicFramePr>
            <a:graphicFrameLocks noChangeAspect="1"/>
          </p:cNvGraphicFramePr>
          <p:nvPr/>
        </p:nvGraphicFramePr>
        <p:xfrm>
          <a:off x="468313" y="334963"/>
          <a:ext cx="1727200" cy="315912"/>
        </p:xfrm>
        <a:graphic>
          <a:graphicData uri="http://schemas.openxmlformats.org/presentationml/2006/ole">
            <p:oleObj spid="_x0000_s518148" name="Image" r:id="rId6" imgW="2133424" imgH="389881" progId="">
              <p:embed/>
            </p:oleObj>
          </a:graphicData>
        </a:graphic>
      </p:graphicFrame>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idx="1"/>
          </p:nvPr>
        </p:nvSpPr>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9"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7BBC7791-0785-4B82-800E-52304FDD7534}" type="slidenum">
              <a:rPr lang="da-DK"/>
              <a:pPr>
                <a:defRPr/>
              </a:pPr>
              <a:t>‹nr.›</a:t>
            </a:fld>
            <a:endParaRPr lang="da-DK"/>
          </a:p>
        </p:txBody>
      </p:sp>
    </p:spTree>
  </p:cSld>
  <p:clrMapOvr>
    <a:masterClrMapping/>
  </p:clrMapOvr>
  <p:transition spd="slow">
    <p:fade thruBlk="1"/>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secHead" preserve="1">
  <p:cSld name="Afsnitsoverskrift">
    <p:spTree>
      <p:nvGrpSpPr>
        <p:cNvPr id="1" name=""/>
        <p:cNvGrpSpPr/>
        <p:nvPr/>
      </p:nvGrpSpPr>
      <p:grpSpPr>
        <a:xfrm>
          <a:off x="0" y="0"/>
          <a:ext cx="0" cy="0"/>
          <a:chOff x="0" y="0"/>
          <a:chExt cx="0" cy="0"/>
        </a:xfrm>
      </p:grpSpPr>
      <p:pic>
        <p:nvPicPr>
          <p:cNvPr id="4"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5"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6" name="Object 38"/>
          <p:cNvGraphicFramePr>
            <a:graphicFrameLocks noChangeAspect="1"/>
          </p:cNvGraphicFramePr>
          <p:nvPr/>
        </p:nvGraphicFramePr>
        <p:xfrm>
          <a:off x="8101013" y="549275"/>
          <a:ext cx="963612" cy="88900"/>
        </p:xfrm>
        <a:graphic>
          <a:graphicData uri="http://schemas.openxmlformats.org/presentationml/2006/ole">
            <p:oleObj spid="_x0000_s519170" name="Image" r:id="rId4" imgW="963007" imgH="88198" progId="">
              <p:embed/>
            </p:oleObj>
          </a:graphicData>
        </a:graphic>
      </p:graphicFrame>
      <p:graphicFrame>
        <p:nvGraphicFramePr>
          <p:cNvPr id="7" name="Object 41"/>
          <p:cNvGraphicFramePr>
            <a:graphicFrameLocks noChangeAspect="1"/>
          </p:cNvGraphicFramePr>
          <p:nvPr/>
        </p:nvGraphicFramePr>
        <p:xfrm>
          <a:off x="468313" y="333375"/>
          <a:ext cx="1655762" cy="312738"/>
        </p:xfrm>
        <a:graphic>
          <a:graphicData uri="http://schemas.openxmlformats.org/presentationml/2006/ole">
            <p:oleObj spid="_x0000_s519171" name="Image" r:id="rId5" imgW="2606045" imgH="490687" progId="">
              <p:embed/>
            </p:oleObj>
          </a:graphicData>
        </a:graphic>
      </p:graphicFrame>
      <p:graphicFrame>
        <p:nvGraphicFramePr>
          <p:cNvPr id="8" name="Object 42"/>
          <p:cNvGraphicFramePr>
            <a:graphicFrameLocks noChangeAspect="1"/>
          </p:cNvGraphicFramePr>
          <p:nvPr/>
        </p:nvGraphicFramePr>
        <p:xfrm>
          <a:off x="468313" y="334963"/>
          <a:ext cx="1727200" cy="315912"/>
        </p:xfrm>
        <a:graphic>
          <a:graphicData uri="http://schemas.openxmlformats.org/presentationml/2006/ole">
            <p:oleObj spid="_x0000_s519172" name="Image" r:id="rId6" imgW="2133424" imgH="389881" progId="">
              <p:embed/>
            </p:oleObj>
          </a:graphicData>
        </a:graphic>
      </p:graphicFrame>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Klik for at redigere typografi i masteren</a:t>
            </a:r>
          </a:p>
        </p:txBody>
      </p:sp>
      <p:sp>
        <p:nvSpPr>
          <p:cNvPr id="9"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FF77591B-DD63-4497-8D5C-5A0052F73C4D}" type="slidenum">
              <a:rPr lang="da-DK"/>
              <a:pPr>
                <a:defRPr/>
              </a:pPr>
              <a:t>‹nr.›</a:t>
            </a:fld>
            <a:endParaRPr lang="da-DK"/>
          </a:p>
        </p:txBody>
      </p:sp>
    </p:spTree>
  </p:cSld>
  <p:clrMapOvr>
    <a:masterClrMapping/>
  </p:clrMapOvr>
  <p:transition spd="slow">
    <p:fade thruBlk="1"/>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woObj" preserve="1">
  <p:cSld name="To indholdsobjekter">
    <p:spTree>
      <p:nvGrpSpPr>
        <p:cNvPr id="1" name=""/>
        <p:cNvGrpSpPr/>
        <p:nvPr/>
      </p:nvGrpSpPr>
      <p:grpSpPr>
        <a:xfrm>
          <a:off x="0" y="0"/>
          <a:ext cx="0" cy="0"/>
          <a:chOff x="0" y="0"/>
          <a:chExt cx="0" cy="0"/>
        </a:xfrm>
      </p:grpSpPr>
      <p:pic>
        <p:nvPicPr>
          <p:cNvPr id="5"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6"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7" name="Object 38"/>
          <p:cNvGraphicFramePr>
            <a:graphicFrameLocks noChangeAspect="1"/>
          </p:cNvGraphicFramePr>
          <p:nvPr/>
        </p:nvGraphicFramePr>
        <p:xfrm>
          <a:off x="8101013" y="549275"/>
          <a:ext cx="963612" cy="88900"/>
        </p:xfrm>
        <a:graphic>
          <a:graphicData uri="http://schemas.openxmlformats.org/presentationml/2006/ole">
            <p:oleObj spid="_x0000_s520194" name="Image" r:id="rId4" imgW="963007" imgH="88198" progId="">
              <p:embed/>
            </p:oleObj>
          </a:graphicData>
        </a:graphic>
      </p:graphicFrame>
      <p:graphicFrame>
        <p:nvGraphicFramePr>
          <p:cNvPr id="8" name="Object 41"/>
          <p:cNvGraphicFramePr>
            <a:graphicFrameLocks noChangeAspect="1"/>
          </p:cNvGraphicFramePr>
          <p:nvPr/>
        </p:nvGraphicFramePr>
        <p:xfrm>
          <a:off x="468313" y="333375"/>
          <a:ext cx="1655762" cy="312738"/>
        </p:xfrm>
        <a:graphic>
          <a:graphicData uri="http://schemas.openxmlformats.org/presentationml/2006/ole">
            <p:oleObj spid="_x0000_s520195" name="Image" r:id="rId5" imgW="2606045" imgH="490687" progId="">
              <p:embed/>
            </p:oleObj>
          </a:graphicData>
        </a:graphic>
      </p:graphicFrame>
      <p:graphicFrame>
        <p:nvGraphicFramePr>
          <p:cNvPr id="9" name="Object 42"/>
          <p:cNvGraphicFramePr>
            <a:graphicFrameLocks noChangeAspect="1"/>
          </p:cNvGraphicFramePr>
          <p:nvPr/>
        </p:nvGraphicFramePr>
        <p:xfrm>
          <a:off x="468313" y="334963"/>
          <a:ext cx="1727200" cy="315912"/>
        </p:xfrm>
        <a:graphic>
          <a:graphicData uri="http://schemas.openxmlformats.org/presentationml/2006/ole">
            <p:oleObj spid="_x0000_s520196" name="Image" r:id="rId6" imgW="2133424" imgH="389881" progId="">
              <p:embed/>
            </p:oleObj>
          </a:graphicData>
        </a:graphic>
      </p:graphicFrame>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sz="half" idx="1"/>
          </p:nvPr>
        </p:nvSpPr>
        <p:spPr>
          <a:xfrm>
            <a:off x="468313" y="2133600"/>
            <a:ext cx="4027487"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2133600"/>
            <a:ext cx="4027488"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10"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3E797192-FF93-4FDB-8B4F-BD0D87BA28A3}" type="slidenum">
              <a:rPr lang="da-DK"/>
              <a:pPr>
                <a:defRPr/>
              </a:pPr>
              <a:t>‹nr.›</a:t>
            </a:fld>
            <a:endParaRPr lang="da-DK"/>
          </a:p>
        </p:txBody>
      </p:sp>
    </p:spTree>
  </p:cSld>
  <p:clrMapOvr>
    <a:masterClrMapping/>
  </p:clrMapOvr>
  <p:transition spd="slow">
    <p:fade thruBlk="1"/>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woTxTwoObj" preserve="1">
  <p:cSld name="Sammenligning">
    <p:spTree>
      <p:nvGrpSpPr>
        <p:cNvPr id="1" name=""/>
        <p:cNvGrpSpPr/>
        <p:nvPr/>
      </p:nvGrpSpPr>
      <p:grpSpPr>
        <a:xfrm>
          <a:off x="0" y="0"/>
          <a:ext cx="0" cy="0"/>
          <a:chOff x="0" y="0"/>
          <a:chExt cx="0" cy="0"/>
        </a:xfrm>
      </p:grpSpPr>
      <p:pic>
        <p:nvPicPr>
          <p:cNvPr id="7"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8"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9" name="Object 38"/>
          <p:cNvGraphicFramePr>
            <a:graphicFrameLocks noChangeAspect="1"/>
          </p:cNvGraphicFramePr>
          <p:nvPr/>
        </p:nvGraphicFramePr>
        <p:xfrm>
          <a:off x="8101013" y="549275"/>
          <a:ext cx="963612" cy="88900"/>
        </p:xfrm>
        <a:graphic>
          <a:graphicData uri="http://schemas.openxmlformats.org/presentationml/2006/ole">
            <p:oleObj spid="_x0000_s521218" name="Image" r:id="rId4" imgW="963007" imgH="88198" progId="">
              <p:embed/>
            </p:oleObj>
          </a:graphicData>
        </a:graphic>
      </p:graphicFrame>
      <p:graphicFrame>
        <p:nvGraphicFramePr>
          <p:cNvPr id="10" name="Object 41"/>
          <p:cNvGraphicFramePr>
            <a:graphicFrameLocks noChangeAspect="1"/>
          </p:cNvGraphicFramePr>
          <p:nvPr/>
        </p:nvGraphicFramePr>
        <p:xfrm>
          <a:off x="468313" y="333375"/>
          <a:ext cx="1655762" cy="312738"/>
        </p:xfrm>
        <a:graphic>
          <a:graphicData uri="http://schemas.openxmlformats.org/presentationml/2006/ole">
            <p:oleObj spid="_x0000_s521219" name="Image" r:id="rId5" imgW="2606045" imgH="490687" progId="">
              <p:embed/>
            </p:oleObj>
          </a:graphicData>
        </a:graphic>
      </p:graphicFrame>
      <p:graphicFrame>
        <p:nvGraphicFramePr>
          <p:cNvPr id="11" name="Object 42"/>
          <p:cNvGraphicFramePr>
            <a:graphicFrameLocks noChangeAspect="1"/>
          </p:cNvGraphicFramePr>
          <p:nvPr/>
        </p:nvGraphicFramePr>
        <p:xfrm>
          <a:off x="468313" y="334963"/>
          <a:ext cx="1727200" cy="315912"/>
        </p:xfrm>
        <a:graphic>
          <a:graphicData uri="http://schemas.openxmlformats.org/presentationml/2006/ole">
            <p:oleObj spid="_x0000_s521220" name="Image" r:id="rId6" imgW="2133424" imgH="389881" progId="">
              <p:embed/>
            </p:oleObj>
          </a:graphicData>
        </a:graphic>
      </p:graphicFrame>
      <p:sp>
        <p:nvSpPr>
          <p:cNvPr id="2" name="Titel 1"/>
          <p:cNvSpPr>
            <a:spLocks noGrp="1"/>
          </p:cNvSpPr>
          <p:nvPr>
            <p:ph type="title"/>
          </p:nvPr>
        </p:nvSpPr>
        <p:spPr>
          <a:xfrm>
            <a:off x="457200" y="274638"/>
            <a:ext cx="8229600" cy="1143000"/>
          </a:xfrm>
        </p:spPr>
        <p:txBody>
          <a:bodyPr/>
          <a:lstStyle>
            <a:lvl1pPr>
              <a:defRPr/>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12"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97AAB054-3E05-4751-B23B-863EF9137B8D}" type="slidenum">
              <a:rPr lang="da-DK"/>
              <a:pPr>
                <a:defRPr/>
              </a:pPr>
              <a:t>‹nr.›</a:t>
            </a:fld>
            <a:endParaRPr lang="da-DK"/>
          </a:p>
        </p:txBody>
      </p:sp>
    </p:spTree>
  </p:cSld>
  <p:clrMapOvr>
    <a:masterClrMapping/>
  </p:clrMapOvr>
  <p:transition spd="slow">
    <p:fade thruBlk="1"/>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Tree>
  </p:cSld>
  <p:clrMapOvr>
    <a:masterClrMapping/>
  </p:clrMapOvr>
  <p:transition spd="slow">
    <p:fade thruBlk="1"/>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pic>
        <p:nvPicPr>
          <p:cNvPr id="2"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3"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4" name="Object 38"/>
          <p:cNvGraphicFramePr>
            <a:graphicFrameLocks noChangeAspect="1"/>
          </p:cNvGraphicFramePr>
          <p:nvPr/>
        </p:nvGraphicFramePr>
        <p:xfrm>
          <a:off x="8101013" y="549275"/>
          <a:ext cx="963612" cy="88900"/>
        </p:xfrm>
        <a:graphic>
          <a:graphicData uri="http://schemas.openxmlformats.org/presentationml/2006/ole">
            <p:oleObj spid="_x0000_s522242" name="Image" r:id="rId4" imgW="963007" imgH="88198" progId="">
              <p:embed/>
            </p:oleObj>
          </a:graphicData>
        </a:graphic>
      </p:graphicFrame>
      <p:graphicFrame>
        <p:nvGraphicFramePr>
          <p:cNvPr id="5" name="Object 41"/>
          <p:cNvGraphicFramePr>
            <a:graphicFrameLocks noChangeAspect="1"/>
          </p:cNvGraphicFramePr>
          <p:nvPr/>
        </p:nvGraphicFramePr>
        <p:xfrm>
          <a:off x="468313" y="333375"/>
          <a:ext cx="1655762" cy="312738"/>
        </p:xfrm>
        <a:graphic>
          <a:graphicData uri="http://schemas.openxmlformats.org/presentationml/2006/ole">
            <p:oleObj spid="_x0000_s522243" name="Image" r:id="rId5" imgW="2606045" imgH="490687" progId="">
              <p:embed/>
            </p:oleObj>
          </a:graphicData>
        </a:graphic>
      </p:graphicFrame>
      <p:graphicFrame>
        <p:nvGraphicFramePr>
          <p:cNvPr id="6" name="Object 42"/>
          <p:cNvGraphicFramePr>
            <a:graphicFrameLocks noChangeAspect="1"/>
          </p:cNvGraphicFramePr>
          <p:nvPr/>
        </p:nvGraphicFramePr>
        <p:xfrm>
          <a:off x="468313" y="334963"/>
          <a:ext cx="1727200" cy="315912"/>
        </p:xfrm>
        <a:graphic>
          <a:graphicData uri="http://schemas.openxmlformats.org/presentationml/2006/ole">
            <p:oleObj spid="_x0000_s522244" name="Image" r:id="rId6" imgW="2133424" imgH="389881" progId="">
              <p:embed/>
            </p:oleObj>
          </a:graphicData>
        </a:graphic>
      </p:graphicFrame>
      <p:sp>
        <p:nvSpPr>
          <p:cNvPr id="7"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BAE5A0A4-1759-4894-A284-128D5D441BEE}" type="slidenum">
              <a:rPr lang="da-DK"/>
              <a:pPr>
                <a:defRPr/>
              </a:pPr>
              <a:t>‹nr.›</a:t>
            </a:fld>
            <a:endParaRPr lang="da-DK"/>
          </a:p>
        </p:txBody>
      </p:sp>
    </p:spTree>
  </p:cSld>
  <p:clrMapOvr>
    <a:masterClrMapping/>
  </p:clrMapOvr>
  <p:transition spd="slow">
    <p:fade thruBlk="1"/>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Tx" preserve="1">
  <p:cSld name="Indhold med billedtekst">
    <p:spTree>
      <p:nvGrpSpPr>
        <p:cNvPr id="1" name=""/>
        <p:cNvGrpSpPr/>
        <p:nvPr/>
      </p:nvGrpSpPr>
      <p:grpSpPr>
        <a:xfrm>
          <a:off x="0" y="0"/>
          <a:ext cx="0" cy="0"/>
          <a:chOff x="0" y="0"/>
          <a:chExt cx="0" cy="0"/>
        </a:xfrm>
      </p:grpSpPr>
      <p:pic>
        <p:nvPicPr>
          <p:cNvPr id="5"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6"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7" name="Object 38"/>
          <p:cNvGraphicFramePr>
            <a:graphicFrameLocks noChangeAspect="1"/>
          </p:cNvGraphicFramePr>
          <p:nvPr/>
        </p:nvGraphicFramePr>
        <p:xfrm>
          <a:off x="8101013" y="549275"/>
          <a:ext cx="963612" cy="88900"/>
        </p:xfrm>
        <a:graphic>
          <a:graphicData uri="http://schemas.openxmlformats.org/presentationml/2006/ole">
            <p:oleObj spid="_x0000_s523266" name="Image" r:id="rId4" imgW="963007" imgH="88198" progId="">
              <p:embed/>
            </p:oleObj>
          </a:graphicData>
        </a:graphic>
      </p:graphicFrame>
      <p:graphicFrame>
        <p:nvGraphicFramePr>
          <p:cNvPr id="8" name="Object 41"/>
          <p:cNvGraphicFramePr>
            <a:graphicFrameLocks noChangeAspect="1"/>
          </p:cNvGraphicFramePr>
          <p:nvPr/>
        </p:nvGraphicFramePr>
        <p:xfrm>
          <a:off x="468313" y="333375"/>
          <a:ext cx="1655762" cy="312738"/>
        </p:xfrm>
        <a:graphic>
          <a:graphicData uri="http://schemas.openxmlformats.org/presentationml/2006/ole">
            <p:oleObj spid="_x0000_s523267" name="Image" r:id="rId5" imgW="2606045" imgH="490687" progId="">
              <p:embed/>
            </p:oleObj>
          </a:graphicData>
        </a:graphic>
      </p:graphicFrame>
      <p:graphicFrame>
        <p:nvGraphicFramePr>
          <p:cNvPr id="9" name="Object 42"/>
          <p:cNvGraphicFramePr>
            <a:graphicFrameLocks noChangeAspect="1"/>
          </p:cNvGraphicFramePr>
          <p:nvPr/>
        </p:nvGraphicFramePr>
        <p:xfrm>
          <a:off x="468313" y="334963"/>
          <a:ext cx="1727200" cy="315912"/>
        </p:xfrm>
        <a:graphic>
          <a:graphicData uri="http://schemas.openxmlformats.org/presentationml/2006/ole">
            <p:oleObj spid="_x0000_s523268" name="Image" r:id="rId6" imgW="2133424" imgH="389881" progId="">
              <p:embed/>
            </p:oleObj>
          </a:graphicData>
        </a:graphic>
      </p:graphicFrame>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titeltypografi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10"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3AEB0AC2-6CA5-4E3F-BA26-52557D7D6125}" type="slidenum">
              <a:rPr lang="da-DK"/>
              <a:pPr>
                <a:defRPr/>
              </a:pPr>
              <a:t>‹nr.›</a:t>
            </a:fld>
            <a:endParaRPr lang="da-DK"/>
          </a:p>
        </p:txBody>
      </p:sp>
    </p:spTree>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pic>
        <p:nvPicPr>
          <p:cNvPr id="4"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5"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6" name="Object 38"/>
          <p:cNvGraphicFramePr>
            <a:graphicFrameLocks noChangeAspect="1"/>
          </p:cNvGraphicFramePr>
          <p:nvPr/>
        </p:nvGraphicFramePr>
        <p:xfrm>
          <a:off x="8101013" y="549275"/>
          <a:ext cx="963612" cy="88900"/>
        </p:xfrm>
        <a:graphic>
          <a:graphicData uri="http://schemas.openxmlformats.org/presentationml/2006/ole">
            <p:oleObj spid="_x0000_s503810" name="Image" r:id="rId4" imgW="963007" imgH="88198" progId="">
              <p:embed/>
            </p:oleObj>
          </a:graphicData>
        </a:graphic>
      </p:graphicFrame>
      <p:graphicFrame>
        <p:nvGraphicFramePr>
          <p:cNvPr id="7" name="Object 41"/>
          <p:cNvGraphicFramePr>
            <a:graphicFrameLocks noChangeAspect="1"/>
          </p:cNvGraphicFramePr>
          <p:nvPr/>
        </p:nvGraphicFramePr>
        <p:xfrm>
          <a:off x="468313" y="333375"/>
          <a:ext cx="1655762" cy="312738"/>
        </p:xfrm>
        <a:graphic>
          <a:graphicData uri="http://schemas.openxmlformats.org/presentationml/2006/ole">
            <p:oleObj spid="_x0000_s503811" name="Image" r:id="rId5" imgW="2606045" imgH="490687" progId="">
              <p:embed/>
            </p:oleObj>
          </a:graphicData>
        </a:graphic>
      </p:graphicFrame>
      <p:graphicFrame>
        <p:nvGraphicFramePr>
          <p:cNvPr id="8" name="Object 42"/>
          <p:cNvGraphicFramePr>
            <a:graphicFrameLocks noChangeAspect="1"/>
          </p:cNvGraphicFramePr>
          <p:nvPr/>
        </p:nvGraphicFramePr>
        <p:xfrm>
          <a:off x="468313" y="334963"/>
          <a:ext cx="1727200" cy="315912"/>
        </p:xfrm>
        <a:graphic>
          <a:graphicData uri="http://schemas.openxmlformats.org/presentationml/2006/ole">
            <p:oleObj spid="_x0000_s503812" name="Image" r:id="rId6" imgW="2133424" imgH="389881" progId="">
              <p:embed/>
            </p:oleObj>
          </a:graphicData>
        </a:graphic>
      </p:graphicFrame>
      <p:sp>
        <p:nvSpPr>
          <p:cNvPr id="2" name="Lodret titel 1"/>
          <p:cNvSpPr>
            <a:spLocks noGrp="1"/>
          </p:cNvSpPr>
          <p:nvPr>
            <p:ph type="title" orient="vert"/>
          </p:nvPr>
        </p:nvSpPr>
        <p:spPr>
          <a:xfrm>
            <a:off x="6632575" y="1066800"/>
            <a:ext cx="2054225" cy="5029200"/>
          </a:xfrm>
        </p:spPr>
        <p:txBody>
          <a:bodyPr vert="eaVert"/>
          <a:lstStyle/>
          <a:p>
            <a:r>
              <a:rPr lang="da-DK" smtClean="0"/>
              <a:t>Klik for at redigere titeltypografi i masteren</a:t>
            </a:r>
            <a:endParaRPr lang="da-DK"/>
          </a:p>
        </p:txBody>
      </p:sp>
      <p:sp>
        <p:nvSpPr>
          <p:cNvPr id="3" name="Pladsholder til lodret titel 2"/>
          <p:cNvSpPr>
            <a:spLocks noGrp="1"/>
          </p:cNvSpPr>
          <p:nvPr>
            <p:ph type="body" orient="vert" idx="1"/>
          </p:nvPr>
        </p:nvSpPr>
        <p:spPr>
          <a:xfrm>
            <a:off x="468313" y="1066800"/>
            <a:ext cx="6011862" cy="5029200"/>
          </a:xfrm>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9"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2B2769D3-8F06-4DF6-A6A0-4B15E18E4ABA}" type="slidenum">
              <a:rPr lang="da-DK"/>
              <a:pPr>
                <a:defRPr/>
              </a:pPr>
              <a:t>‹nr.›</a:t>
            </a:fld>
            <a:endParaRPr lang="da-DK"/>
          </a:p>
        </p:txBody>
      </p:sp>
    </p:spTree>
  </p:cSld>
  <p:clrMapOvr>
    <a:masterClrMapping/>
  </p:clrMapOvr>
  <p:transition spd="slow">
    <p:fade thruBlk="1"/>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pic>
        <p:nvPicPr>
          <p:cNvPr id="5"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6"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7" name="Object 38"/>
          <p:cNvGraphicFramePr>
            <a:graphicFrameLocks noChangeAspect="1"/>
          </p:cNvGraphicFramePr>
          <p:nvPr/>
        </p:nvGraphicFramePr>
        <p:xfrm>
          <a:off x="8101013" y="549275"/>
          <a:ext cx="963612" cy="88900"/>
        </p:xfrm>
        <a:graphic>
          <a:graphicData uri="http://schemas.openxmlformats.org/presentationml/2006/ole">
            <p:oleObj spid="_x0000_s524290" name="Image" r:id="rId4" imgW="963007" imgH="88198" progId="">
              <p:embed/>
            </p:oleObj>
          </a:graphicData>
        </a:graphic>
      </p:graphicFrame>
      <p:graphicFrame>
        <p:nvGraphicFramePr>
          <p:cNvPr id="8" name="Object 41"/>
          <p:cNvGraphicFramePr>
            <a:graphicFrameLocks noChangeAspect="1"/>
          </p:cNvGraphicFramePr>
          <p:nvPr/>
        </p:nvGraphicFramePr>
        <p:xfrm>
          <a:off x="468313" y="333375"/>
          <a:ext cx="1655762" cy="312738"/>
        </p:xfrm>
        <a:graphic>
          <a:graphicData uri="http://schemas.openxmlformats.org/presentationml/2006/ole">
            <p:oleObj spid="_x0000_s524291" name="Image" r:id="rId5" imgW="2606045" imgH="490687" progId="">
              <p:embed/>
            </p:oleObj>
          </a:graphicData>
        </a:graphic>
      </p:graphicFrame>
      <p:graphicFrame>
        <p:nvGraphicFramePr>
          <p:cNvPr id="9" name="Object 42"/>
          <p:cNvGraphicFramePr>
            <a:graphicFrameLocks noChangeAspect="1"/>
          </p:cNvGraphicFramePr>
          <p:nvPr/>
        </p:nvGraphicFramePr>
        <p:xfrm>
          <a:off x="468313" y="334963"/>
          <a:ext cx="1727200" cy="315912"/>
        </p:xfrm>
        <a:graphic>
          <a:graphicData uri="http://schemas.openxmlformats.org/presentationml/2006/ole">
            <p:oleObj spid="_x0000_s524292" name="Image" r:id="rId6" imgW="2133424" imgH="389881" progId="">
              <p:embed/>
            </p:oleObj>
          </a:graphicData>
        </a:graphic>
      </p:graphicFrame>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titeltypografi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a-DK" noProof="0" smtClean="0"/>
              <a:t>Klik på ikonet for at tilføje et billede</a:t>
            </a:r>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10"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43470971-640E-4D2D-B0B4-496BB1957006}" type="slidenum">
              <a:rPr lang="da-DK"/>
              <a:pPr>
                <a:defRPr/>
              </a:pPr>
              <a:t>‹nr.›</a:t>
            </a:fld>
            <a:endParaRPr lang="da-DK"/>
          </a:p>
        </p:txBody>
      </p:sp>
    </p:spTree>
  </p:cSld>
  <p:clrMapOvr>
    <a:masterClrMapping/>
  </p:clrMapOvr>
  <p:transition spd="slow">
    <p:fade thruBlk="1"/>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vertTx" preserve="1">
  <p:cSld name="Titel og lodret tekst">
    <p:spTree>
      <p:nvGrpSpPr>
        <p:cNvPr id="1" name=""/>
        <p:cNvGrpSpPr/>
        <p:nvPr/>
      </p:nvGrpSpPr>
      <p:grpSpPr>
        <a:xfrm>
          <a:off x="0" y="0"/>
          <a:ext cx="0" cy="0"/>
          <a:chOff x="0" y="0"/>
          <a:chExt cx="0" cy="0"/>
        </a:xfrm>
      </p:grpSpPr>
      <p:pic>
        <p:nvPicPr>
          <p:cNvPr id="4"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5"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6" name="Object 38"/>
          <p:cNvGraphicFramePr>
            <a:graphicFrameLocks noChangeAspect="1"/>
          </p:cNvGraphicFramePr>
          <p:nvPr/>
        </p:nvGraphicFramePr>
        <p:xfrm>
          <a:off x="8101013" y="549275"/>
          <a:ext cx="963612" cy="88900"/>
        </p:xfrm>
        <a:graphic>
          <a:graphicData uri="http://schemas.openxmlformats.org/presentationml/2006/ole">
            <p:oleObj spid="_x0000_s525314" name="Image" r:id="rId4" imgW="963007" imgH="88198" progId="">
              <p:embed/>
            </p:oleObj>
          </a:graphicData>
        </a:graphic>
      </p:graphicFrame>
      <p:graphicFrame>
        <p:nvGraphicFramePr>
          <p:cNvPr id="7" name="Object 41"/>
          <p:cNvGraphicFramePr>
            <a:graphicFrameLocks noChangeAspect="1"/>
          </p:cNvGraphicFramePr>
          <p:nvPr/>
        </p:nvGraphicFramePr>
        <p:xfrm>
          <a:off x="468313" y="333375"/>
          <a:ext cx="1655762" cy="312738"/>
        </p:xfrm>
        <a:graphic>
          <a:graphicData uri="http://schemas.openxmlformats.org/presentationml/2006/ole">
            <p:oleObj spid="_x0000_s525315" name="Image" r:id="rId5" imgW="2606045" imgH="490687" progId="">
              <p:embed/>
            </p:oleObj>
          </a:graphicData>
        </a:graphic>
      </p:graphicFrame>
      <p:graphicFrame>
        <p:nvGraphicFramePr>
          <p:cNvPr id="8" name="Object 42"/>
          <p:cNvGraphicFramePr>
            <a:graphicFrameLocks noChangeAspect="1"/>
          </p:cNvGraphicFramePr>
          <p:nvPr/>
        </p:nvGraphicFramePr>
        <p:xfrm>
          <a:off x="468313" y="334963"/>
          <a:ext cx="1727200" cy="315912"/>
        </p:xfrm>
        <a:graphic>
          <a:graphicData uri="http://schemas.openxmlformats.org/presentationml/2006/ole">
            <p:oleObj spid="_x0000_s525316" name="Image" r:id="rId6" imgW="2133424" imgH="389881" progId="">
              <p:embed/>
            </p:oleObj>
          </a:graphicData>
        </a:graphic>
      </p:graphicFrame>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9"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63535A8C-DB81-4E7A-AF35-6993FB72B51A}" type="slidenum">
              <a:rPr lang="da-DK"/>
              <a:pPr>
                <a:defRPr/>
              </a:pPr>
              <a:t>‹nr.›</a:t>
            </a:fld>
            <a:endParaRPr lang="da-DK"/>
          </a:p>
        </p:txBody>
      </p:sp>
    </p:spTree>
  </p:cSld>
  <p:clrMapOvr>
    <a:masterClrMapping/>
  </p:clrMapOvr>
  <p:transition spd="slow">
    <p:fade thruBlk="1"/>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pic>
        <p:nvPicPr>
          <p:cNvPr id="4"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5"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6" name="Object 38"/>
          <p:cNvGraphicFramePr>
            <a:graphicFrameLocks noChangeAspect="1"/>
          </p:cNvGraphicFramePr>
          <p:nvPr/>
        </p:nvGraphicFramePr>
        <p:xfrm>
          <a:off x="8101013" y="549275"/>
          <a:ext cx="963612" cy="88900"/>
        </p:xfrm>
        <a:graphic>
          <a:graphicData uri="http://schemas.openxmlformats.org/presentationml/2006/ole">
            <p:oleObj spid="_x0000_s526338" name="Image" r:id="rId4" imgW="963007" imgH="88198" progId="">
              <p:embed/>
            </p:oleObj>
          </a:graphicData>
        </a:graphic>
      </p:graphicFrame>
      <p:graphicFrame>
        <p:nvGraphicFramePr>
          <p:cNvPr id="7" name="Object 41"/>
          <p:cNvGraphicFramePr>
            <a:graphicFrameLocks noChangeAspect="1"/>
          </p:cNvGraphicFramePr>
          <p:nvPr/>
        </p:nvGraphicFramePr>
        <p:xfrm>
          <a:off x="468313" y="333375"/>
          <a:ext cx="1655762" cy="312738"/>
        </p:xfrm>
        <a:graphic>
          <a:graphicData uri="http://schemas.openxmlformats.org/presentationml/2006/ole">
            <p:oleObj spid="_x0000_s526339" name="Image" r:id="rId5" imgW="2606045" imgH="490687" progId="">
              <p:embed/>
            </p:oleObj>
          </a:graphicData>
        </a:graphic>
      </p:graphicFrame>
      <p:graphicFrame>
        <p:nvGraphicFramePr>
          <p:cNvPr id="8" name="Object 42"/>
          <p:cNvGraphicFramePr>
            <a:graphicFrameLocks noChangeAspect="1"/>
          </p:cNvGraphicFramePr>
          <p:nvPr/>
        </p:nvGraphicFramePr>
        <p:xfrm>
          <a:off x="468313" y="334963"/>
          <a:ext cx="1727200" cy="315912"/>
        </p:xfrm>
        <a:graphic>
          <a:graphicData uri="http://schemas.openxmlformats.org/presentationml/2006/ole">
            <p:oleObj spid="_x0000_s526340" name="Image" r:id="rId6" imgW="2133424" imgH="389881" progId="">
              <p:embed/>
            </p:oleObj>
          </a:graphicData>
        </a:graphic>
      </p:graphicFrame>
      <p:sp>
        <p:nvSpPr>
          <p:cNvPr id="2" name="Lodret titel 1"/>
          <p:cNvSpPr>
            <a:spLocks noGrp="1"/>
          </p:cNvSpPr>
          <p:nvPr>
            <p:ph type="title" orient="vert"/>
          </p:nvPr>
        </p:nvSpPr>
        <p:spPr>
          <a:xfrm>
            <a:off x="6632575" y="1066800"/>
            <a:ext cx="2054225" cy="5029200"/>
          </a:xfrm>
        </p:spPr>
        <p:txBody>
          <a:bodyPr vert="eaVert"/>
          <a:lstStyle/>
          <a:p>
            <a:r>
              <a:rPr lang="da-DK" smtClean="0"/>
              <a:t>Klik for at redigere titeltypografi i masteren</a:t>
            </a:r>
            <a:endParaRPr lang="da-DK"/>
          </a:p>
        </p:txBody>
      </p:sp>
      <p:sp>
        <p:nvSpPr>
          <p:cNvPr id="3" name="Pladsholder til lodret titel 2"/>
          <p:cNvSpPr>
            <a:spLocks noGrp="1"/>
          </p:cNvSpPr>
          <p:nvPr>
            <p:ph type="body" orient="vert" idx="1"/>
          </p:nvPr>
        </p:nvSpPr>
        <p:spPr>
          <a:xfrm>
            <a:off x="468313" y="1066800"/>
            <a:ext cx="6011862" cy="5029200"/>
          </a:xfrm>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9"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7FC96068-C0DD-449B-8F66-2275DBA2DC47}" type="slidenum">
              <a:rPr lang="da-DK"/>
              <a:pPr>
                <a:defRPr/>
              </a:pPr>
              <a:t>‹nr.›</a:t>
            </a:fld>
            <a:endParaRPr lang="da-DK"/>
          </a:p>
        </p:txBody>
      </p:sp>
    </p:spTree>
  </p:cSld>
  <p:clrMapOvr>
    <a:masterClrMapping/>
  </p:clrMapOvr>
  <p:transition spd="slow">
    <p:fade thruBlk="1"/>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sp>
        <p:nvSpPr>
          <p:cNvPr id="2" name="Rectangle 30"/>
          <p:cNvSpPr>
            <a:spLocks noChangeArrowheads="1"/>
          </p:cNvSpPr>
          <p:nvPr userDrawn="1"/>
        </p:nvSpPr>
        <p:spPr bwMode="auto">
          <a:xfrm>
            <a:off x="0" y="6597650"/>
            <a:ext cx="9144000" cy="260350"/>
          </a:xfrm>
          <a:prstGeom prst="rect">
            <a:avLst/>
          </a:prstGeom>
          <a:solidFill>
            <a:srgbClr val="546F8F"/>
          </a:solidFill>
          <a:ln w="9525">
            <a:noFill/>
            <a:miter lim="800000"/>
            <a:headEnd/>
            <a:tailEnd/>
          </a:ln>
          <a:effectLst/>
        </p:spPr>
        <p:txBody>
          <a:bodyPr wrap="none" anchor="ctr"/>
          <a:lstStyle/>
          <a:p>
            <a:pPr algn="ctr">
              <a:defRPr/>
            </a:pPr>
            <a:endParaRPr lang="da-DK" sz="2400">
              <a:cs typeface="+mn-cs"/>
            </a:endParaRPr>
          </a:p>
        </p:txBody>
      </p:sp>
      <p:sp>
        <p:nvSpPr>
          <p:cNvPr id="3" name="Rectangle 33"/>
          <p:cNvSpPr>
            <a:spLocks noChangeArrowheads="1"/>
          </p:cNvSpPr>
          <p:nvPr/>
        </p:nvSpPr>
        <p:spPr bwMode="auto">
          <a:xfrm>
            <a:off x="1219200" y="1295400"/>
            <a:ext cx="7467600" cy="685800"/>
          </a:xfrm>
          <a:prstGeom prst="rect">
            <a:avLst/>
          </a:prstGeom>
          <a:noFill/>
          <a:ln w="9525">
            <a:noFill/>
            <a:miter lim="800000"/>
            <a:headEnd/>
            <a:tailEnd/>
          </a:ln>
          <a:effectLst/>
        </p:spPr>
        <p:txBody>
          <a:bodyPr lIns="36000" tIns="46038" rIns="72000" bIns="46038" anchor="ctr"/>
          <a:lstStyle/>
          <a:p>
            <a:pPr>
              <a:defRPr/>
            </a:pPr>
            <a:r>
              <a:rPr lang="da-DK" sz="2000">
                <a:solidFill>
                  <a:srgbClr val="4B677A"/>
                </a:solidFill>
                <a:latin typeface="Gill Sans MT" pitchFamily="34" charset="0"/>
                <a:cs typeface="+mn-cs"/>
              </a:rPr>
              <a:t>Click to edit</a:t>
            </a:r>
          </a:p>
        </p:txBody>
      </p:sp>
      <p:sp>
        <p:nvSpPr>
          <p:cNvPr id="4" name="Rectangle 35"/>
          <p:cNvSpPr>
            <a:spLocks noChangeArrowheads="1"/>
          </p:cNvSpPr>
          <p:nvPr/>
        </p:nvSpPr>
        <p:spPr bwMode="auto">
          <a:xfrm>
            <a:off x="1219200" y="2133600"/>
            <a:ext cx="7467600" cy="3962400"/>
          </a:xfrm>
          <a:prstGeom prst="rect">
            <a:avLst/>
          </a:prstGeom>
          <a:noFill/>
          <a:ln w="12700" cap="sq">
            <a:noFill/>
            <a:miter lim="800000"/>
            <a:headEnd type="none" w="sm" len="sm"/>
            <a:tailEnd type="none" w="sm" len="sm"/>
          </a:ln>
          <a:effectLst/>
        </p:spPr>
        <p:txBody>
          <a:bodyPr lIns="36000" tIns="0" rIns="72000"/>
          <a:lstStyle/>
          <a:p>
            <a:pPr eaLnBrk="0" hangingPunct="0">
              <a:defRPr/>
            </a:pPr>
            <a:r>
              <a:rPr lang="da-DK" sz="1800" b="0">
                <a:latin typeface="Gill Sans MT" pitchFamily="34" charset="0"/>
              </a:rPr>
              <a:t>Click to edit</a:t>
            </a:r>
          </a:p>
          <a:p>
            <a:pPr eaLnBrk="0" hangingPunct="0">
              <a:defRPr/>
            </a:pPr>
            <a:r>
              <a:rPr lang="da-DK" sz="1800" b="0">
                <a:latin typeface="Gill Sans MT" pitchFamily="34" charset="0"/>
              </a:rPr>
              <a:t>Second level</a:t>
            </a:r>
          </a:p>
          <a:p>
            <a:pPr eaLnBrk="0" hangingPunct="0">
              <a:defRPr/>
            </a:pPr>
            <a:r>
              <a:rPr lang="da-DK" sz="1800" b="0">
                <a:latin typeface="Gill Sans MT" pitchFamily="34" charset="0"/>
              </a:rPr>
              <a:t>Third level</a:t>
            </a:r>
          </a:p>
          <a:p>
            <a:pPr eaLnBrk="0" hangingPunct="0">
              <a:defRPr/>
            </a:pPr>
            <a:r>
              <a:rPr lang="da-DK" sz="1800" b="0">
                <a:latin typeface="Gill Sans MT" pitchFamily="34" charset="0"/>
              </a:rPr>
              <a:t>Fourth level</a:t>
            </a:r>
          </a:p>
          <a:p>
            <a:pPr eaLnBrk="0" hangingPunct="0">
              <a:defRPr/>
            </a:pPr>
            <a:r>
              <a:rPr lang="da-DK" sz="1800" b="0">
                <a:latin typeface="Gill Sans MT" pitchFamily="34" charset="0"/>
              </a:rPr>
              <a:t>Fifth level</a:t>
            </a:r>
          </a:p>
        </p:txBody>
      </p:sp>
      <p:sp>
        <p:nvSpPr>
          <p:cNvPr id="5" name="Rectangle 34"/>
          <p:cNvSpPr>
            <a:spLocks noGrp="1" noChangeArrowheads="1"/>
          </p:cNvSpPr>
          <p:nvPr>
            <p:ph type="sldNum" sz="quarter" idx="10"/>
          </p:nvPr>
        </p:nvSpPr>
        <p:spPr bwMode="auto">
          <a:xfrm>
            <a:off x="6934200" y="6489700"/>
            <a:ext cx="1905000" cy="368300"/>
          </a:xfrm>
          <a:prstGeom prst="rect">
            <a:avLst/>
          </a:prstGeom>
          <a:ln w="12700" cap="sq">
            <a:miter lim="800000"/>
            <a:headEnd type="none" w="sm" len="sm"/>
            <a:tailEnd type="none" w="sm" len="sm"/>
          </a:ln>
        </p:spPr>
        <p:txBody>
          <a:bodyPr vert="horz" wrap="square" lIns="91440" tIns="45720" rIns="91440" bIns="45720" numCol="1" anchor="t" anchorCtr="0" compatLnSpc="1">
            <a:prstTxWarp prst="textNoShape">
              <a:avLst/>
            </a:prstTxWarp>
          </a:bodyPr>
          <a:lstStyle>
            <a:lvl1pPr algn="r">
              <a:spcBef>
                <a:spcPct val="50000"/>
              </a:spcBef>
              <a:defRPr sz="1400" b="0">
                <a:solidFill>
                  <a:schemeClr val="bg1"/>
                </a:solidFill>
                <a:latin typeface="+mn-lt"/>
                <a:cs typeface="+mn-cs"/>
              </a:defRPr>
            </a:lvl1pPr>
          </a:lstStyle>
          <a:p>
            <a:pPr>
              <a:defRPr/>
            </a:pPr>
            <a:fld id="{1974537A-FB9B-41FD-80E1-D272A18BDCED}" type="slidenum">
              <a:rPr lang="da-DK"/>
              <a:pPr>
                <a:defRPr/>
              </a:pPr>
              <a:t>‹nr.›</a:t>
            </a:fld>
            <a:endParaRPr lang="da-DK"/>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idx="1"/>
          </p:nvPr>
        </p:nvSpPr>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Klik for at redigere typografi i masteren</a:t>
            </a:r>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sz="half" idx="1"/>
          </p:nvPr>
        </p:nvSpPr>
        <p:spPr>
          <a:xfrm>
            <a:off x="468313" y="2133600"/>
            <a:ext cx="4027487"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2133600"/>
            <a:ext cx="4027488"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pic>
        <p:nvPicPr>
          <p:cNvPr id="4" name="Picture 10" descr="fib15_16 copy 2"/>
          <p:cNvPicPr>
            <a:picLocks noChangeAspect="1" noChangeArrowheads="1"/>
          </p:cNvPicPr>
          <p:nvPr userDrawn="1"/>
        </p:nvPicPr>
        <p:blipFill>
          <a:blip r:embed="rId3" cstate="print"/>
          <a:srcRect/>
          <a:stretch>
            <a:fillRect/>
          </a:stretch>
        </p:blipFill>
        <p:spPr bwMode="auto">
          <a:xfrm>
            <a:off x="0" y="0"/>
            <a:ext cx="9144000" cy="6883400"/>
          </a:xfrm>
          <a:prstGeom prst="rect">
            <a:avLst/>
          </a:prstGeom>
          <a:noFill/>
          <a:ln w="9525">
            <a:noFill/>
            <a:miter lim="800000"/>
            <a:headEnd/>
            <a:tailEnd/>
          </a:ln>
        </p:spPr>
      </p:pic>
      <p:graphicFrame>
        <p:nvGraphicFramePr>
          <p:cNvPr id="5" name="Object 8"/>
          <p:cNvGraphicFramePr>
            <a:graphicFrameLocks noChangeAspect="1"/>
          </p:cNvGraphicFramePr>
          <p:nvPr/>
        </p:nvGraphicFramePr>
        <p:xfrm>
          <a:off x="468313" y="333375"/>
          <a:ext cx="1655762" cy="312738"/>
        </p:xfrm>
        <a:graphic>
          <a:graphicData uri="http://schemas.openxmlformats.org/presentationml/2006/ole">
            <p:oleObj spid="_x0000_s504834" name="Image" r:id="rId4" imgW="2606045" imgH="490687" progId="">
              <p:embed/>
            </p:oleObj>
          </a:graphicData>
        </a:graphic>
      </p:graphicFrame>
      <p:graphicFrame>
        <p:nvGraphicFramePr>
          <p:cNvPr id="6" name="Object 9"/>
          <p:cNvGraphicFramePr>
            <a:graphicFrameLocks noChangeAspect="1"/>
          </p:cNvGraphicFramePr>
          <p:nvPr/>
        </p:nvGraphicFramePr>
        <p:xfrm>
          <a:off x="468313" y="334963"/>
          <a:ext cx="1727200" cy="315912"/>
        </p:xfrm>
        <a:graphic>
          <a:graphicData uri="http://schemas.openxmlformats.org/presentationml/2006/ole">
            <p:oleObj spid="_x0000_s504835" name="Image" r:id="rId5" imgW="2133424" imgH="389881" progId="">
              <p:embed/>
            </p:oleObj>
          </a:graphicData>
        </a:graphic>
      </p:graphicFrame>
      <p:sp>
        <p:nvSpPr>
          <p:cNvPr id="160772" name="Rectangle 4"/>
          <p:cNvSpPr>
            <a:spLocks noGrp="1" noChangeArrowheads="1"/>
          </p:cNvSpPr>
          <p:nvPr>
            <p:ph type="ctrTitle"/>
          </p:nvPr>
        </p:nvSpPr>
        <p:spPr>
          <a:xfrm>
            <a:off x="685800" y="2130425"/>
            <a:ext cx="7772400" cy="1470025"/>
          </a:xfrm>
        </p:spPr>
        <p:txBody>
          <a:bodyPr/>
          <a:lstStyle>
            <a:lvl1pPr>
              <a:defRPr>
                <a:solidFill>
                  <a:schemeClr val="bg1"/>
                </a:solidFill>
              </a:defRPr>
            </a:lvl1pPr>
          </a:lstStyle>
          <a:p>
            <a:r>
              <a:rPr lang="da-DK"/>
              <a:t>Klik for at redigere titeltypografi i masteren</a:t>
            </a:r>
          </a:p>
        </p:txBody>
      </p:sp>
      <p:sp>
        <p:nvSpPr>
          <p:cNvPr id="160774" name="Rectangle 6"/>
          <p:cNvSpPr>
            <a:spLocks noGrp="1" noChangeArrowheads="1"/>
          </p:cNvSpPr>
          <p:nvPr>
            <p:ph type="subTitle" idx="1"/>
          </p:nvPr>
        </p:nvSpPr>
        <p:spPr>
          <a:xfrm>
            <a:off x="692150" y="3836988"/>
            <a:ext cx="6400800" cy="1752600"/>
          </a:xfrm>
        </p:spPr>
        <p:txBody>
          <a:bodyPr/>
          <a:lstStyle>
            <a:lvl1pPr marL="0" indent="0">
              <a:defRPr sz="1400">
                <a:solidFill>
                  <a:schemeClr val="bg1"/>
                </a:solidFill>
              </a:defRPr>
            </a:lvl1pPr>
          </a:lstStyle>
          <a:p>
            <a:r>
              <a:rPr lang="da-DK"/>
              <a:t>Klik for at redigere undertiteltypografien i masteren</a:t>
            </a:r>
          </a:p>
        </p:txBody>
      </p:sp>
    </p:spTree>
  </p:cSld>
  <p:clrMapOvr>
    <a:masterClrMapping/>
  </p:clrMapOvr>
  <p:transition spd="slow">
    <p:fade thruBlk="1"/>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titeltypografi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titeltypografi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a-DK" noProof="0" smtClean="0"/>
              <a:t>Klik på ikonet for at tilføje et billede</a:t>
            </a:r>
            <a:endParaRPr lang="da-DK" noProof="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32575" y="1066800"/>
            <a:ext cx="2054225" cy="5029200"/>
          </a:xfrm>
        </p:spPr>
        <p:txBody>
          <a:bodyPr vert="eaVert"/>
          <a:lstStyle/>
          <a:p>
            <a:r>
              <a:rPr lang="da-DK" smtClean="0"/>
              <a:t>Klik for at redigere titeltypografi i masteren</a:t>
            </a:r>
            <a:endParaRPr lang="da-DK"/>
          </a:p>
        </p:txBody>
      </p:sp>
      <p:sp>
        <p:nvSpPr>
          <p:cNvPr id="3" name="Pladsholder til lodret titel 2"/>
          <p:cNvSpPr>
            <a:spLocks noGrp="1"/>
          </p:cNvSpPr>
          <p:nvPr>
            <p:ph type="body" orient="vert" idx="1"/>
          </p:nvPr>
        </p:nvSpPr>
        <p:spPr>
          <a:xfrm>
            <a:off x="468313" y="1066800"/>
            <a:ext cx="6011862" cy="5029200"/>
          </a:xfrm>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pic>
        <p:nvPicPr>
          <p:cNvPr id="4" name="Picture 10" descr="fib15_16 copy 2"/>
          <p:cNvPicPr>
            <a:picLocks noChangeAspect="1" noChangeArrowheads="1"/>
          </p:cNvPicPr>
          <p:nvPr userDrawn="1"/>
        </p:nvPicPr>
        <p:blipFill>
          <a:blip r:embed="rId3" cstate="print"/>
          <a:srcRect/>
          <a:stretch>
            <a:fillRect/>
          </a:stretch>
        </p:blipFill>
        <p:spPr bwMode="auto">
          <a:xfrm>
            <a:off x="0" y="0"/>
            <a:ext cx="9144000" cy="6883400"/>
          </a:xfrm>
          <a:prstGeom prst="rect">
            <a:avLst/>
          </a:prstGeom>
          <a:noFill/>
          <a:ln w="9525">
            <a:noFill/>
            <a:miter lim="800000"/>
            <a:headEnd/>
            <a:tailEnd/>
          </a:ln>
        </p:spPr>
      </p:pic>
      <p:graphicFrame>
        <p:nvGraphicFramePr>
          <p:cNvPr id="5" name="Object 8"/>
          <p:cNvGraphicFramePr>
            <a:graphicFrameLocks noChangeAspect="1"/>
          </p:cNvGraphicFramePr>
          <p:nvPr/>
        </p:nvGraphicFramePr>
        <p:xfrm>
          <a:off x="468313" y="333375"/>
          <a:ext cx="1655762" cy="312738"/>
        </p:xfrm>
        <a:graphic>
          <a:graphicData uri="http://schemas.openxmlformats.org/presentationml/2006/ole">
            <p:oleObj spid="_x0000_s527362" name="Image" r:id="rId4" imgW="2606045" imgH="490687" progId="">
              <p:embed/>
            </p:oleObj>
          </a:graphicData>
        </a:graphic>
      </p:graphicFrame>
      <p:graphicFrame>
        <p:nvGraphicFramePr>
          <p:cNvPr id="6" name="Object 9"/>
          <p:cNvGraphicFramePr>
            <a:graphicFrameLocks noChangeAspect="1"/>
          </p:cNvGraphicFramePr>
          <p:nvPr/>
        </p:nvGraphicFramePr>
        <p:xfrm>
          <a:off x="468313" y="334963"/>
          <a:ext cx="1727200" cy="315912"/>
        </p:xfrm>
        <a:graphic>
          <a:graphicData uri="http://schemas.openxmlformats.org/presentationml/2006/ole">
            <p:oleObj spid="_x0000_s527363" name="Image" r:id="rId5" imgW="2133424" imgH="389881" progId="">
              <p:embed/>
            </p:oleObj>
          </a:graphicData>
        </a:graphic>
      </p:graphicFrame>
      <p:sp>
        <p:nvSpPr>
          <p:cNvPr id="160772" name="Rectangle 4"/>
          <p:cNvSpPr>
            <a:spLocks noGrp="1" noChangeArrowheads="1"/>
          </p:cNvSpPr>
          <p:nvPr>
            <p:ph type="ctrTitle"/>
          </p:nvPr>
        </p:nvSpPr>
        <p:spPr>
          <a:xfrm>
            <a:off x="685800" y="2130425"/>
            <a:ext cx="7772400" cy="1470025"/>
          </a:xfrm>
        </p:spPr>
        <p:txBody>
          <a:bodyPr/>
          <a:lstStyle>
            <a:lvl1pPr>
              <a:defRPr>
                <a:solidFill>
                  <a:schemeClr val="bg1"/>
                </a:solidFill>
              </a:defRPr>
            </a:lvl1pPr>
          </a:lstStyle>
          <a:p>
            <a:r>
              <a:rPr lang="da-DK" smtClean="0"/>
              <a:t>Klik for at redigere titeltypografi i masteren</a:t>
            </a:r>
            <a:endParaRPr lang="da-DK"/>
          </a:p>
        </p:txBody>
      </p:sp>
      <p:sp>
        <p:nvSpPr>
          <p:cNvPr id="160774" name="Rectangle 6"/>
          <p:cNvSpPr>
            <a:spLocks noGrp="1" noChangeArrowheads="1"/>
          </p:cNvSpPr>
          <p:nvPr>
            <p:ph type="subTitle" idx="1"/>
          </p:nvPr>
        </p:nvSpPr>
        <p:spPr>
          <a:xfrm>
            <a:off x="692150" y="3836988"/>
            <a:ext cx="6400800" cy="1752600"/>
          </a:xfrm>
        </p:spPr>
        <p:txBody>
          <a:bodyPr/>
          <a:lstStyle>
            <a:lvl1pPr marL="0" indent="0">
              <a:defRPr sz="1400">
                <a:solidFill>
                  <a:schemeClr val="bg1"/>
                </a:solidFill>
              </a:defRPr>
            </a:lvl1pPr>
          </a:lstStyle>
          <a:p>
            <a:r>
              <a:rPr lang="da-DK" smtClean="0"/>
              <a:t>Klik for at redigere undertiteltypografien i masteren</a:t>
            </a:r>
            <a:endParaRPr lang="da-DK"/>
          </a:p>
        </p:txBody>
      </p:sp>
    </p:spTree>
  </p:cSld>
  <p:clrMapOvr>
    <a:masterClrMapping/>
  </p:clrMapOvr>
  <p:transition spd="slow">
    <p:fade thruBlk="1"/>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idx="1"/>
          </p:nvPr>
        </p:nvSpPr>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Rectangle 12"/>
          <p:cNvSpPr>
            <a:spLocks noGrp="1" noChangeArrowheads="1"/>
          </p:cNvSpPr>
          <p:nvPr>
            <p:ph type="sldNum" sz="quarter" idx="10"/>
          </p:nvPr>
        </p:nvSpPr>
        <p:spPr>
          <a:ln/>
        </p:spPr>
        <p:txBody>
          <a:bodyPr/>
          <a:lstStyle>
            <a:lvl1pPr>
              <a:defRPr/>
            </a:lvl1pPr>
          </a:lstStyle>
          <a:p>
            <a:pPr>
              <a:defRPr/>
            </a:pPr>
            <a:fld id="{C800B8A0-5FC0-4A54-871C-195FA8E74DA5}" type="slidenum">
              <a:rPr lang="da-DK"/>
              <a:pPr>
                <a:defRPr/>
              </a:pPr>
              <a:t>‹nr.›</a:t>
            </a:fld>
            <a:endParaRPr lang="da-DK"/>
          </a:p>
        </p:txBody>
      </p:sp>
    </p:spTree>
  </p:cSld>
  <p:clrMapOvr>
    <a:masterClrMapping/>
  </p:clrMapOvr>
  <p:transition spd="slow">
    <p:fade thruBlk="1"/>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Klik for at redigere typografi i masteren</a:t>
            </a:r>
          </a:p>
        </p:txBody>
      </p:sp>
      <p:sp>
        <p:nvSpPr>
          <p:cNvPr id="4" name="Rectangle 12"/>
          <p:cNvSpPr>
            <a:spLocks noGrp="1" noChangeArrowheads="1"/>
          </p:cNvSpPr>
          <p:nvPr>
            <p:ph type="sldNum" sz="quarter" idx="10"/>
          </p:nvPr>
        </p:nvSpPr>
        <p:spPr>
          <a:ln/>
        </p:spPr>
        <p:txBody>
          <a:bodyPr/>
          <a:lstStyle>
            <a:lvl1pPr>
              <a:defRPr/>
            </a:lvl1pPr>
          </a:lstStyle>
          <a:p>
            <a:pPr>
              <a:defRPr/>
            </a:pPr>
            <a:fld id="{FD0B5BC4-F8A6-4176-A79C-EC4774E32278}" type="slidenum">
              <a:rPr lang="da-DK"/>
              <a:pPr>
                <a:defRPr/>
              </a:pPr>
              <a:t>‹nr.›</a:t>
            </a:fld>
            <a:endParaRPr lang="da-DK"/>
          </a:p>
        </p:txBody>
      </p:sp>
    </p:spTree>
  </p:cSld>
  <p:clrMapOvr>
    <a:masterClrMapping/>
  </p:clrMapOvr>
  <p:transition spd="slow">
    <p:fade thruBlk="1"/>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sz="half" idx="1"/>
          </p:nvPr>
        </p:nvSpPr>
        <p:spPr>
          <a:xfrm>
            <a:off x="468313" y="2133600"/>
            <a:ext cx="4027487"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2133600"/>
            <a:ext cx="4027488"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Rectangle 12"/>
          <p:cNvSpPr>
            <a:spLocks noGrp="1" noChangeArrowheads="1"/>
          </p:cNvSpPr>
          <p:nvPr>
            <p:ph type="sldNum" sz="quarter" idx="10"/>
          </p:nvPr>
        </p:nvSpPr>
        <p:spPr>
          <a:ln/>
        </p:spPr>
        <p:txBody>
          <a:bodyPr/>
          <a:lstStyle>
            <a:lvl1pPr>
              <a:defRPr/>
            </a:lvl1pPr>
          </a:lstStyle>
          <a:p>
            <a:pPr>
              <a:defRPr/>
            </a:pPr>
            <a:fld id="{E84BBB3E-8EB5-4F89-A29E-14E4F7814911}" type="slidenum">
              <a:rPr lang="da-DK"/>
              <a:pPr>
                <a:defRPr/>
              </a:pPr>
              <a:t>‹nr.›</a:t>
            </a:fld>
            <a:endParaRPr lang="da-DK"/>
          </a:p>
        </p:txBody>
      </p:sp>
    </p:spTree>
  </p:cSld>
  <p:clrMapOvr>
    <a:masterClrMapping/>
  </p:clrMapOvr>
  <p:transition spd="slow">
    <p:fade thruBlk="1"/>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Rectangle 12"/>
          <p:cNvSpPr>
            <a:spLocks noGrp="1" noChangeArrowheads="1"/>
          </p:cNvSpPr>
          <p:nvPr>
            <p:ph type="sldNum" sz="quarter" idx="10"/>
          </p:nvPr>
        </p:nvSpPr>
        <p:spPr>
          <a:ln/>
        </p:spPr>
        <p:txBody>
          <a:bodyPr/>
          <a:lstStyle>
            <a:lvl1pPr>
              <a:defRPr/>
            </a:lvl1pPr>
          </a:lstStyle>
          <a:p>
            <a:pPr>
              <a:defRPr/>
            </a:pPr>
            <a:fld id="{491B41E3-58B5-4801-A815-5AFA07F892BF}" type="slidenum">
              <a:rPr lang="da-DK"/>
              <a:pPr>
                <a:defRPr/>
              </a:pPr>
              <a:t>‹nr.›</a:t>
            </a:fld>
            <a:endParaRPr lang="da-DK"/>
          </a:p>
        </p:txBody>
      </p:sp>
    </p:spTree>
  </p:cSld>
  <p:clrMapOvr>
    <a:masterClrMapping/>
  </p:clrMapOvr>
  <p:transition spd="slow">
    <p:fade thruBlk="1"/>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Rectangle 12"/>
          <p:cNvSpPr>
            <a:spLocks noGrp="1" noChangeArrowheads="1"/>
          </p:cNvSpPr>
          <p:nvPr>
            <p:ph type="sldNum" sz="quarter" idx="10"/>
          </p:nvPr>
        </p:nvSpPr>
        <p:spPr>
          <a:ln/>
        </p:spPr>
        <p:txBody>
          <a:bodyPr/>
          <a:lstStyle>
            <a:lvl1pPr>
              <a:defRPr/>
            </a:lvl1pPr>
          </a:lstStyle>
          <a:p>
            <a:pPr>
              <a:defRPr/>
            </a:pPr>
            <a:fld id="{15C7DBAF-C229-4F09-B7E0-7B37B998B8CB}" type="slidenum">
              <a:rPr lang="da-DK"/>
              <a:pPr>
                <a:defRPr/>
              </a:pPr>
              <a:t>‹nr.›</a:t>
            </a:fld>
            <a:endParaRPr lang="da-DK"/>
          </a:p>
        </p:txBody>
      </p:sp>
    </p:spTree>
  </p:cSld>
  <p:clrMapOvr>
    <a:masterClrMapping/>
  </p:clrMapOvr>
  <p:transition spd="slow">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idx="1"/>
          </p:nvPr>
        </p:nvSpPr>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Rectangle 12"/>
          <p:cNvSpPr>
            <a:spLocks noGrp="1" noChangeArrowheads="1"/>
          </p:cNvSpPr>
          <p:nvPr>
            <p:ph type="sldNum" sz="quarter" idx="10"/>
          </p:nvPr>
        </p:nvSpPr>
        <p:spPr>
          <a:ln/>
        </p:spPr>
        <p:txBody>
          <a:bodyPr/>
          <a:lstStyle>
            <a:lvl1pPr>
              <a:defRPr/>
            </a:lvl1pPr>
          </a:lstStyle>
          <a:p>
            <a:pPr>
              <a:defRPr/>
            </a:pPr>
            <a:fld id="{058EFB5F-0C4B-481B-8433-380979D6E51D}" type="slidenum">
              <a:rPr lang="da-DK"/>
              <a:pPr>
                <a:defRPr/>
              </a:pPr>
              <a:t>‹nr.›</a:t>
            </a:fld>
            <a:endParaRPr lang="da-DK"/>
          </a:p>
        </p:txBody>
      </p:sp>
    </p:spTree>
  </p:cSld>
  <p:clrMapOvr>
    <a:masterClrMapping/>
  </p:clrMapOvr>
  <p:transition spd="slow">
    <p:fade thruBlk="1"/>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12"/>
          <p:cNvSpPr>
            <a:spLocks noGrp="1" noChangeArrowheads="1"/>
          </p:cNvSpPr>
          <p:nvPr>
            <p:ph type="sldNum" sz="quarter" idx="10"/>
          </p:nvPr>
        </p:nvSpPr>
        <p:spPr>
          <a:ln/>
        </p:spPr>
        <p:txBody>
          <a:bodyPr/>
          <a:lstStyle>
            <a:lvl1pPr>
              <a:defRPr/>
            </a:lvl1pPr>
          </a:lstStyle>
          <a:p>
            <a:pPr>
              <a:defRPr/>
            </a:pPr>
            <a:fld id="{0BA5E0EE-2352-4EB6-978E-1D34F6380F47}" type="slidenum">
              <a:rPr lang="da-DK"/>
              <a:pPr>
                <a:defRPr/>
              </a:pPr>
              <a:t>‹nr.›</a:t>
            </a:fld>
            <a:endParaRPr lang="da-DK"/>
          </a:p>
        </p:txBody>
      </p:sp>
    </p:spTree>
  </p:cSld>
  <p:clrMapOvr>
    <a:masterClrMapping/>
  </p:clrMapOvr>
  <p:transition spd="slow">
    <p:fade thruBlk="1"/>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titeltypografi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Rectangle 12"/>
          <p:cNvSpPr>
            <a:spLocks noGrp="1" noChangeArrowheads="1"/>
          </p:cNvSpPr>
          <p:nvPr>
            <p:ph type="sldNum" sz="quarter" idx="10"/>
          </p:nvPr>
        </p:nvSpPr>
        <p:spPr>
          <a:ln/>
        </p:spPr>
        <p:txBody>
          <a:bodyPr/>
          <a:lstStyle>
            <a:lvl1pPr>
              <a:defRPr/>
            </a:lvl1pPr>
          </a:lstStyle>
          <a:p>
            <a:pPr>
              <a:defRPr/>
            </a:pPr>
            <a:fld id="{9E43D6BE-1A39-4A12-A6F3-870F09E201A7}" type="slidenum">
              <a:rPr lang="da-DK"/>
              <a:pPr>
                <a:defRPr/>
              </a:pPr>
              <a:t>‹nr.›</a:t>
            </a:fld>
            <a:endParaRPr lang="da-DK"/>
          </a:p>
        </p:txBody>
      </p:sp>
    </p:spTree>
  </p:cSld>
  <p:clrMapOvr>
    <a:masterClrMapping/>
  </p:clrMapOvr>
  <p:transition spd="slow">
    <p:fade thruBlk="1"/>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titeltypografi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a-DK" noProof="0" smtClean="0"/>
              <a:t>Klik på ikonet for at tilføje et billede</a:t>
            </a:r>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Rectangle 12"/>
          <p:cNvSpPr>
            <a:spLocks noGrp="1" noChangeArrowheads="1"/>
          </p:cNvSpPr>
          <p:nvPr>
            <p:ph type="sldNum" sz="quarter" idx="10"/>
          </p:nvPr>
        </p:nvSpPr>
        <p:spPr>
          <a:ln/>
        </p:spPr>
        <p:txBody>
          <a:bodyPr/>
          <a:lstStyle>
            <a:lvl1pPr>
              <a:defRPr/>
            </a:lvl1pPr>
          </a:lstStyle>
          <a:p>
            <a:pPr>
              <a:defRPr/>
            </a:pPr>
            <a:fld id="{4DD2C992-EFCB-458C-A3F7-C6289515A93A}" type="slidenum">
              <a:rPr lang="da-DK"/>
              <a:pPr>
                <a:defRPr/>
              </a:pPr>
              <a:t>‹nr.›</a:t>
            </a:fld>
            <a:endParaRPr lang="da-DK"/>
          </a:p>
        </p:txBody>
      </p:sp>
    </p:spTree>
  </p:cSld>
  <p:clrMapOvr>
    <a:masterClrMapping/>
  </p:clrMapOvr>
  <p:transition spd="slow">
    <p:fade thruBlk="1"/>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Rectangle 12"/>
          <p:cNvSpPr>
            <a:spLocks noGrp="1" noChangeArrowheads="1"/>
          </p:cNvSpPr>
          <p:nvPr>
            <p:ph type="sldNum" sz="quarter" idx="10"/>
          </p:nvPr>
        </p:nvSpPr>
        <p:spPr>
          <a:ln/>
        </p:spPr>
        <p:txBody>
          <a:bodyPr/>
          <a:lstStyle>
            <a:lvl1pPr>
              <a:defRPr/>
            </a:lvl1pPr>
          </a:lstStyle>
          <a:p>
            <a:pPr>
              <a:defRPr/>
            </a:pPr>
            <a:fld id="{59D5BDC0-2929-4FAD-ADC6-5EC80E8397BF}" type="slidenum">
              <a:rPr lang="da-DK"/>
              <a:pPr>
                <a:defRPr/>
              </a:pPr>
              <a:t>‹nr.›</a:t>
            </a:fld>
            <a:endParaRPr lang="da-DK"/>
          </a:p>
        </p:txBody>
      </p:sp>
    </p:spTree>
  </p:cSld>
  <p:clrMapOvr>
    <a:masterClrMapping/>
  </p:clrMapOvr>
  <p:transition spd="slow">
    <p:fade thruBlk="1"/>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32575" y="1066800"/>
            <a:ext cx="2054225" cy="5029200"/>
          </a:xfrm>
        </p:spPr>
        <p:txBody>
          <a:bodyPr vert="eaVert"/>
          <a:lstStyle/>
          <a:p>
            <a:r>
              <a:rPr lang="da-DK" smtClean="0"/>
              <a:t>Klik for at redigere titeltypografi i masteren</a:t>
            </a:r>
            <a:endParaRPr lang="da-DK"/>
          </a:p>
        </p:txBody>
      </p:sp>
      <p:sp>
        <p:nvSpPr>
          <p:cNvPr id="3" name="Pladsholder til lodret titel 2"/>
          <p:cNvSpPr>
            <a:spLocks noGrp="1"/>
          </p:cNvSpPr>
          <p:nvPr>
            <p:ph type="body" orient="vert" idx="1"/>
          </p:nvPr>
        </p:nvSpPr>
        <p:spPr>
          <a:xfrm>
            <a:off x="468313" y="1066800"/>
            <a:ext cx="6011862" cy="5029200"/>
          </a:xfrm>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Rectangle 12"/>
          <p:cNvSpPr>
            <a:spLocks noGrp="1" noChangeArrowheads="1"/>
          </p:cNvSpPr>
          <p:nvPr>
            <p:ph type="sldNum" sz="quarter" idx="10"/>
          </p:nvPr>
        </p:nvSpPr>
        <p:spPr>
          <a:ln/>
        </p:spPr>
        <p:txBody>
          <a:bodyPr/>
          <a:lstStyle>
            <a:lvl1pPr>
              <a:defRPr/>
            </a:lvl1pPr>
          </a:lstStyle>
          <a:p>
            <a:pPr>
              <a:defRPr/>
            </a:pPr>
            <a:fld id="{EAA38CA4-30F0-4EAA-A684-1E661311EA65}" type="slidenum">
              <a:rPr lang="da-DK"/>
              <a:pPr>
                <a:defRPr/>
              </a:pPr>
              <a:t>‹nr.›</a:t>
            </a:fld>
            <a:endParaRPr lang="da-DK"/>
          </a:p>
        </p:txBody>
      </p:sp>
    </p:spTree>
  </p:cSld>
  <p:clrMapOvr>
    <a:masterClrMapping/>
  </p:clrMapOvr>
  <p:transition spd="slow">
    <p:fade thruBlk="1"/>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sp>
        <p:nvSpPr>
          <p:cNvPr id="2" name="Rectangle 30"/>
          <p:cNvSpPr>
            <a:spLocks noChangeArrowheads="1"/>
          </p:cNvSpPr>
          <p:nvPr/>
        </p:nvSpPr>
        <p:spPr bwMode="auto">
          <a:xfrm>
            <a:off x="0" y="6597650"/>
            <a:ext cx="9144000" cy="260350"/>
          </a:xfrm>
          <a:prstGeom prst="rect">
            <a:avLst/>
          </a:prstGeom>
          <a:solidFill>
            <a:srgbClr val="546F8F"/>
          </a:solidFill>
          <a:ln w="9525">
            <a:noFill/>
            <a:miter lim="800000"/>
            <a:headEnd/>
            <a:tailEnd/>
          </a:ln>
          <a:effectLst/>
        </p:spPr>
        <p:txBody>
          <a:bodyPr wrap="none" anchor="ctr"/>
          <a:lstStyle/>
          <a:p>
            <a:pPr algn="ctr">
              <a:defRPr/>
            </a:pPr>
            <a:endParaRPr lang="da-DK" sz="2400">
              <a:cs typeface="+mn-cs"/>
            </a:endParaRPr>
          </a:p>
        </p:txBody>
      </p:sp>
      <p:sp>
        <p:nvSpPr>
          <p:cNvPr id="3" name="Rectangle 33"/>
          <p:cNvSpPr>
            <a:spLocks noChangeArrowheads="1"/>
          </p:cNvSpPr>
          <p:nvPr/>
        </p:nvSpPr>
        <p:spPr bwMode="auto">
          <a:xfrm>
            <a:off x="1219200" y="1295400"/>
            <a:ext cx="7467600" cy="685800"/>
          </a:xfrm>
          <a:prstGeom prst="rect">
            <a:avLst/>
          </a:prstGeom>
          <a:noFill/>
          <a:ln w="9525">
            <a:noFill/>
            <a:miter lim="800000"/>
            <a:headEnd/>
            <a:tailEnd/>
          </a:ln>
          <a:effectLst/>
        </p:spPr>
        <p:txBody>
          <a:bodyPr lIns="36000" tIns="46038" rIns="72000" bIns="46038" anchor="ctr"/>
          <a:lstStyle/>
          <a:p>
            <a:pPr>
              <a:defRPr/>
            </a:pPr>
            <a:r>
              <a:rPr lang="da-DK" sz="2000">
                <a:solidFill>
                  <a:srgbClr val="4B677A"/>
                </a:solidFill>
                <a:latin typeface="Gill Sans MT" pitchFamily="34" charset="0"/>
                <a:cs typeface="+mn-cs"/>
              </a:rPr>
              <a:t>Click to edit</a:t>
            </a:r>
          </a:p>
        </p:txBody>
      </p:sp>
      <p:sp>
        <p:nvSpPr>
          <p:cNvPr id="4" name="Rectangle 35"/>
          <p:cNvSpPr>
            <a:spLocks noChangeArrowheads="1"/>
          </p:cNvSpPr>
          <p:nvPr/>
        </p:nvSpPr>
        <p:spPr bwMode="auto">
          <a:xfrm>
            <a:off x="1219200" y="2133600"/>
            <a:ext cx="7467600" cy="3962400"/>
          </a:xfrm>
          <a:prstGeom prst="rect">
            <a:avLst/>
          </a:prstGeom>
          <a:noFill/>
          <a:ln w="12700" cap="sq">
            <a:noFill/>
            <a:miter lim="800000"/>
            <a:headEnd type="none" w="sm" len="sm"/>
            <a:tailEnd type="none" w="sm" len="sm"/>
          </a:ln>
          <a:effectLst/>
        </p:spPr>
        <p:txBody>
          <a:bodyPr lIns="36000" tIns="0" rIns="72000"/>
          <a:lstStyle/>
          <a:p>
            <a:pPr eaLnBrk="0" hangingPunct="0">
              <a:defRPr/>
            </a:pPr>
            <a:r>
              <a:rPr lang="da-DK" sz="1800" b="0">
                <a:latin typeface="Gill Sans MT" pitchFamily="34" charset="0"/>
              </a:rPr>
              <a:t>Click to edit</a:t>
            </a:r>
          </a:p>
          <a:p>
            <a:pPr eaLnBrk="0" hangingPunct="0">
              <a:defRPr/>
            </a:pPr>
            <a:r>
              <a:rPr lang="da-DK" sz="1800" b="0">
                <a:latin typeface="Gill Sans MT" pitchFamily="34" charset="0"/>
              </a:rPr>
              <a:t>Second level</a:t>
            </a:r>
          </a:p>
          <a:p>
            <a:pPr eaLnBrk="0" hangingPunct="0">
              <a:defRPr/>
            </a:pPr>
            <a:r>
              <a:rPr lang="da-DK" sz="1800" b="0">
                <a:latin typeface="Gill Sans MT" pitchFamily="34" charset="0"/>
              </a:rPr>
              <a:t>Third level</a:t>
            </a:r>
          </a:p>
          <a:p>
            <a:pPr eaLnBrk="0" hangingPunct="0">
              <a:defRPr/>
            </a:pPr>
            <a:r>
              <a:rPr lang="da-DK" sz="1800" b="0">
                <a:latin typeface="Gill Sans MT" pitchFamily="34" charset="0"/>
              </a:rPr>
              <a:t>Fourth level</a:t>
            </a:r>
          </a:p>
          <a:p>
            <a:pPr eaLnBrk="0" hangingPunct="0">
              <a:defRPr/>
            </a:pPr>
            <a:r>
              <a:rPr lang="da-DK" sz="1800" b="0">
                <a:latin typeface="Gill Sans MT" pitchFamily="34" charset="0"/>
              </a:rPr>
              <a:t>Fifth level</a:t>
            </a:r>
          </a:p>
        </p:txBody>
      </p:sp>
      <p:sp>
        <p:nvSpPr>
          <p:cNvPr id="5" name="Rectangle 34"/>
          <p:cNvSpPr>
            <a:spLocks noGrp="1" noChangeArrowheads="1"/>
          </p:cNvSpPr>
          <p:nvPr>
            <p:ph type="sldNum" sz="quarter" idx="10"/>
          </p:nvPr>
        </p:nvSpPr>
        <p:spPr bwMode="auto">
          <a:xfrm>
            <a:off x="6934200" y="6489700"/>
            <a:ext cx="1905000" cy="368300"/>
          </a:xfrm>
          <a:prstGeom prst="rect">
            <a:avLst/>
          </a:prstGeom>
          <a:ln w="12700" cap="sq">
            <a:miter lim="800000"/>
            <a:headEnd type="none" w="sm" len="sm"/>
            <a:tailEnd type="none" w="sm" len="sm"/>
          </a:ln>
        </p:spPr>
        <p:txBody>
          <a:bodyPr vert="horz" wrap="square" lIns="91440" tIns="45720" rIns="91440" bIns="45720" numCol="1" anchor="t" anchorCtr="0" compatLnSpc="1">
            <a:prstTxWarp prst="textNoShape">
              <a:avLst/>
            </a:prstTxWarp>
          </a:bodyPr>
          <a:lstStyle>
            <a:lvl1pPr algn="r">
              <a:spcBef>
                <a:spcPct val="50000"/>
              </a:spcBef>
              <a:defRPr sz="1400" b="0" smtClean="0">
                <a:solidFill>
                  <a:schemeClr val="bg1"/>
                </a:solidFill>
                <a:latin typeface="+mn-lt"/>
                <a:cs typeface="+mn-cs"/>
              </a:defRPr>
            </a:lvl1pPr>
          </a:lstStyle>
          <a:p>
            <a:pPr>
              <a:defRPr/>
            </a:pPr>
            <a:fld id="{CD794A54-A35B-4FFB-AD92-825611EC2BCC}" type="slidenum">
              <a:rPr lang="da-DK"/>
              <a:pPr>
                <a:defRPr/>
              </a:pPr>
              <a:t>‹nr.›</a:t>
            </a:fld>
            <a:endParaRPr lang="da-DK"/>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titeltypografi i masteren</a:t>
            </a:r>
            <a:endParaRPr lang="da-DK" dirty="0"/>
          </a:p>
        </p:txBody>
      </p:sp>
      <p:sp>
        <p:nvSpPr>
          <p:cNvPr id="3" name="Pladsholder til indhold 2"/>
          <p:cNvSpPr>
            <a:spLocks noGrp="1"/>
          </p:cNvSpPr>
          <p:nvPr>
            <p:ph idx="1"/>
          </p:nvPr>
        </p:nvSpPr>
        <p:spPr/>
        <p:txBody>
          <a:bodyPr/>
          <a:lstStyle/>
          <a:p>
            <a:pPr lvl="0"/>
            <a:r>
              <a:rPr lang="da-DK" dirty="0" smtClean="0"/>
              <a:t>Klik for at redigere typografi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2400" b="1" cap="all"/>
            </a:lvl1pPr>
          </a:lstStyle>
          <a:p>
            <a:r>
              <a:rPr lang="da-DK" smtClean="0"/>
              <a:t>Klik for at redigere titeltypografi i masteren</a:t>
            </a:r>
            <a:endParaRPr lang="da-DK" dirty="0"/>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36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Klik for at redigere typografi i masteren</a:t>
            </a:r>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dirty="0"/>
          </a:p>
        </p:txBody>
      </p:sp>
      <p:sp>
        <p:nvSpPr>
          <p:cNvPr id="3" name="Pladsholder til indhold 2"/>
          <p:cNvSpPr>
            <a:spLocks noGrp="1"/>
          </p:cNvSpPr>
          <p:nvPr>
            <p:ph sz="half" idx="1"/>
          </p:nvPr>
        </p:nvSpPr>
        <p:spPr>
          <a:xfrm>
            <a:off x="468313" y="2133600"/>
            <a:ext cx="4027487" cy="3962400"/>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indhold 3"/>
          <p:cNvSpPr>
            <a:spLocks noGrp="1"/>
          </p:cNvSpPr>
          <p:nvPr>
            <p:ph sz="half" idx="2"/>
          </p:nvPr>
        </p:nvSpPr>
        <p:spPr>
          <a:xfrm>
            <a:off x="4648200" y="2133600"/>
            <a:ext cx="4027488" cy="3962400"/>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Klik for at redigere typografi i masteren</a:t>
            </a:r>
          </a:p>
        </p:txBody>
      </p:sp>
      <p:sp>
        <p:nvSpPr>
          <p:cNvPr id="4" name="Rectangle 12"/>
          <p:cNvSpPr>
            <a:spLocks noGrp="1" noChangeArrowheads="1"/>
          </p:cNvSpPr>
          <p:nvPr>
            <p:ph type="sldNum" sz="quarter" idx="10"/>
          </p:nvPr>
        </p:nvSpPr>
        <p:spPr>
          <a:ln/>
        </p:spPr>
        <p:txBody>
          <a:bodyPr/>
          <a:lstStyle>
            <a:lvl1pPr>
              <a:defRPr/>
            </a:lvl1pPr>
          </a:lstStyle>
          <a:p>
            <a:pPr>
              <a:defRPr/>
            </a:pPr>
            <a:fld id="{7EA7EF2C-7CFF-4534-AB26-14E11263E5ED}" type="slidenum">
              <a:rPr lang="da-DK"/>
              <a:pPr>
                <a:defRPr/>
              </a:pPr>
              <a:t>‹nr.›</a:t>
            </a:fld>
            <a:endParaRPr lang="da-DK"/>
          </a:p>
        </p:txBody>
      </p:sp>
    </p:spTree>
  </p:cSld>
  <p:clrMapOvr>
    <a:masterClrMapping/>
  </p:clrMapOvr>
  <p:transition spd="slow">
    <p:fade thruBlk="1"/>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titeltypografi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titeltypografi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a-DK" noProof="0" smtClean="0"/>
              <a:t>Klik på ikonet for at tilføje et billede</a:t>
            </a:r>
            <a:endParaRPr lang="da-DK" noProof="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32575" y="1066800"/>
            <a:ext cx="2054225" cy="5029200"/>
          </a:xfrm>
        </p:spPr>
        <p:txBody>
          <a:bodyPr vert="eaVert"/>
          <a:lstStyle/>
          <a:p>
            <a:r>
              <a:rPr lang="da-DK" smtClean="0"/>
              <a:t>Klik for at redigere titeltypografi i masteren</a:t>
            </a:r>
            <a:endParaRPr lang="da-DK"/>
          </a:p>
        </p:txBody>
      </p:sp>
      <p:sp>
        <p:nvSpPr>
          <p:cNvPr id="3" name="Pladsholder til lodret titel 2"/>
          <p:cNvSpPr>
            <a:spLocks noGrp="1"/>
          </p:cNvSpPr>
          <p:nvPr>
            <p:ph type="body" orient="vert" idx="1"/>
          </p:nvPr>
        </p:nvSpPr>
        <p:spPr>
          <a:xfrm>
            <a:off x="468313" y="1066800"/>
            <a:ext cx="6011862" cy="5029200"/>
          </a:xfrm>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titeltypografi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a:xfrm>
            <a:off x="747713" y="6446838"/>
            <a:ext cx="1747837" cy="266700"/>
          </a:xfrm>
          <a:prstGeom prst="rect">
            <a:avLst/>
          </a:prstGeom>
        </p:spPr>
        <p:txBody>
          <a:bodyPr/>
          <a:lstStyle>
            <a:lvl1pPr>
              <a:defRPr sz="1400">
                <a:solidFill>
                  <a:srgbClr val="000000"/>
                </a:solidFill>
                <a:latin typeface="Arial" charset="0"/>
                <a:cs typeface="+mn-cs"/>
              </a:defRPr>
            </a:lvl1pPr>
          </a:lstStyle>
          <a:p>
            <a:pPr>
              <a:defRPr/>
            </a:pPr>
            <a:endParaRPr lang="da-DK"/>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idx="1"/>
          </p:nvPr>
        </p:nvSpPr>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a:xfrm>
            <a:off x="747713" y="6446838"/>
            <a:ext cx="1747837" cy="266700"/>
          </a:xfrm>
          <a:prstGeom prst="rect">
            <a:avLst/>
          </a:prstGeom>
        </p:spPr>
        <p:txBody>
          <a:bodyPr/>
          <a:lstStyle>
            <a:lvl1pPr>
              <a:defRPr sz="1400">
                <a:solidFill>
                  <a:srgbClr val="000000"/>
                </a:solidFill>
                <a:latin typeface="Arial" charset="0"/>
                <a:cs typeface="+mn-cs"/>
              </a:defRPr>
            </a:lvl1pPr>
          </a:lstStyle>
          <a:p>
            <a:pPr>
              <a:defRPr/>
            </a:pPr>
            <a:endParaRPr lang="da-DK"/>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Klik for at redigere typografi i masteren</a:t>
            </a: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sz="half" idx="1"/>
          </p:nvPr>
        </p:nvSpPr>
        <p:spPr>
          <a:xfrm>
            <a:off x="457200" y="1196975"/>
            <a:ext cx="4038600" cy="4957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196975"/>
            <a:ext cx="4038600" cy="4957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sz="half" idx="1"/>
          </p:nvPr>
        </p:nvSpPr>
        <p:spPr>
          <a:xfrm>
            <a:off x="468313" y="2133600"/>
            <a:ext cx="4027487"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2133600"/>
            <a:ext cx="4027488"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Rectangle 12"/>
          <p:cNvSpPr>
            <a:spLocks noGrp="1" noChangeArrowheads="1"/>
          </p:cNvSpPr>
          <p:nvPr>
            <p:ph type="sldNum" sz="quarter" idx="10"/>
          </p:nvPr>
        </p:nvSpPr>
        <p:spPr>
          <a:ln/>
        </p:spPr>
        <p:txBody>
          <a:bodyPr/>
          <a:lstStyle>
            <a:lvl1pPr>
              <a:defRPr/>
            </a:lvl1pPr>
          </a:lstStyle>
          <a:p>
            <a:pPr>
              <a:defRPr/>
            </a:pPr>
            <a:fld id="{50F5EBA8-41EB-4A89-B2CB-AB19838BADC4}" type="slidenum">
              <a:rPr lang="da-DK"/>
              <a:pPr>
                <a:defRPr/>
              </a:pPr>
              <a:t>‹nr.›</a:t>
            </a:fld>
            <a:endParaRPr lang="da-DK"/>
          </a:p>
        </p:txBody>
      </p:sp>
    </p:spTree>
  </p:cSld>
  <p:clrMapOvr>
    <a:masterClrMapping/>
  </p:clrMapOvr>
  <p:transition spd="slow">
    <p:fade thruBlk="1"/>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titeltypografi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titeltypografi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a-DK" noProof="0" smtClean="0"/>
              <a:t>Klik på ikonet for at tilføje et billede</a:t>
            </a:r>
            <a:endParaRPr lang="da-DK" noProof="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Pladsholder til dato 4"/>
          <p:cNvSpPr>
            <a:spLocks noGrp="1"/>
          </p:cNvSpPr>
          <p:nvPr>
            <p:ph type="dt" sz="half" idx="10"/>
          </p:nvPr>
        </p:nvSpPr>
        <p:spPr>
          <a:xfrm>
            <a:off x="747713" y="6446838"/>
            <a:ext cx="1747837" cy="266700"/>
          </a:xfrm>
          <a:prstGeom prst="rect">
            <a:avLst/>
          </a:prstGeom>
        </p:spPr>
        <p:txBody>
          <a:bodyPr/>
          <a:lstStyle>
            <a:lvl1pPr>
              <a:defRPr sz="1400">
                <a:solidFill>
                  <a:srgbClr val="000000"/>
                </a:solidFill>
                <a:latin typeface="Arial" charset="0"/>
                <a:cs typeface="+mn-cs"/>
              </a:defRPr>
            </a:lvl1pPr>
          </a:lstStyle>
          <a:p>
            <a:pPr>
              <a:defRPr/>
            </a:pPr>
            <a:endParaRPr lang="da-DK"/>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a:xfrm>
            <a:off x="747713" y="6446838"/>
            <a:ext cx="1747837" cy="266700"/>
          </a:xfrm>
          <a:prstGeom prst="rect">
            <a:avLst/>
          </a:prstGeom>
        </p:spPr>
        <p:txBody>
          <a:bodyPr/>
          <a:lstStyle>
            <a:lvl1pPr>
              <a:defRPr sz="1400">
                <a:solidFill>
                  <a:srgbClr val="000000"/>
                </a:solidFill>
                <a:latin typeface="Arial" charset="0"/>
                <a:cs typeface="+mn-cs"/>
              </a:defRPr>
            </a:lvl1pPr>
          </a:lstStyle>
          <a:p>
            <a:pPr>
              <a:defRPr/>
            </a:pPr>
            <a:endParaRPr lang="da-DK"/>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36538"/>
            <a:ext cx="2057400" cy="5918200"/>
          </a:xfrm>
        </p:spPr>
        <p:txBody>
          <a:bodyPr vert="eaVert"/>
          <a:lstStyle/>
          <a:p>
            <a:r>
              <a:rPr lang="da-DK" smtClean="0"/>
              <a:t>Klik for at redigere titeltypografi i masteren</a:t>
            </a:r>
            <a:endParaRPr lang="da-DK"/>
          </a:p>
        </p:txBody>
      </p:sp>
      <p:sp>
        <p:nvSpPr>
          <p:cNvPr id="3" name="Pladsholder til lodret titel 2"/>
          <p:cNvSpPr>
            <a:spLocks noGrp="1"/>
          </p:cNvSpPr>
          <p:nvPr>
            <p:ph type="body" orient="vert" idx="1"/>
          </p:nvPr>
        </p:nvSpPr>
        <p:spPr>
          <a:xfrm>
            <a:off x="457200" y="236538"/>
            <a:ext cx="6019800" cy="5918200"/>
          </a:xfrm>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a:xfrm>
            <a:off x="747713" y="6446838"/>
            <a:ext cx="1747837" cy="266700"/>
          </a:xfrm>
          <a:prstGeom prst="rect">
            <a:avLst/>
          </a:prstGeom>
        </p:spPr>
        <p:txBody>
          <a:bodyPr/>
          <a:lstStyle>
            <a:lvl1pPr>
              <a:defRPr sz="1400">
                <a:solidFill>
                  <a:srgbClr val="000000"/>
                </a:solidFill>
                <a:latin typeface="Arial" charset="0"/>
                <a:cs typeface="+mn-cs"/>
              </a:defRPr>
            </a:lvl1pPr>
          </a:lstStyle>
          <a:p>
            <a:pPr>
              <a:defRPr/>
            </a:pPr>
            <a:endParaRPr lang="da-DK"/>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xAndObj" preserve="1">
  <p:cSld name="Titel, tekst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457200" y="236538"/>
            <a:ext cx="8229600" cy="723900"/>
          </a:xfrm>
        </p:spPr>
        <p:txBody>
          <a:bodyPr/>
          <a:lstStyle/>
          <a:p>
            <a:r>
              <a:rPr lang="da-DK" smtClean="0"/>
              <a:t>Klik for at redigere titeltypografi i masteren</a:t>
            </a:r>
            <a:endParaRPr lang="da-DK"/>
          </a:p>
        </p:txBody>
      </p:sp>
      <p:sp>
        <p:nvSpPr>
          <p:cNvPr id="3" name="Pladsholder til tekst 2"/>
          <p:cNvSpPr>
            <a:spLocks noGrp="1"/>
          </p:cNvSpPr>
          <p:nvPr>
            <p:ph type="body" sz="half" idx="1"/>
          </p:nvPr>
        </p:nvSpPr>
        <p:spPr>
          <a:xfrm>
            <a:off x="457200" y="1196975"/>
            <a:ext cx="4038600" cy="4957763"/>
          </a:xfrm>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196975"/>
            <a:ext cx="4038600" cy="4957763"/>
          </a:xfrm>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a:xfrm>
            <a:off x="747713" y="6446838"/>
            <a:ext cx="1747837" cy="266700"/>
          </a:xfrm>
          <a:prstGeom prst="rect">
            <a:avLst/>
          </a:prstGeom>
        </p:spPr>
        <p:txBody>
          <a:bodyPr/>
          <a:lstStyle>
            <a:lvl1pPr>
              <a:defRPr sz="1400">
                <a:solidFill>
                  <a:srgbClr val="000000"/>
                </a:solidFill>
                <a:latin typeface="Arial" charset="0"/>
                <a:cs typeface="+mn-cs"/>
              </a:defRPr>
            </a:lvl1pPr>
          </a:lstStyle>
          <a:p>
            <a:pPr>
              <a:defRPr/>
            </a:pPr>
            <a:endParaRPr lang="da-DK"/>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pic>
        <p:nvPicPr>
          <p:cNvPr id="4" name="Picture 10" descr="fib15_16 copy 2"/>
          <p:cNvPicPr>
            <a:picLocks noChangeAspect="1" noChangeArrowheads="1"/>
          </p:cNvPicPr>
          <p:nvPr userDrawn="1"/>
        </p:nvPicPr>
        <p:blipFill>
          <a:blip r:embed="rId3" cstate="print"/>
          <a:srcRect/>
          <a:stretch>
            <a:fillRect/>
          </a:stretch>
        </p:blipFill>
        <p:spPr bwMode="auto">
          <a:xfrm>
            <a:off x="0" y="0"/>
            <a:ext cx="9144000" cy="6883400"/>
          </a:xfrm>
          <a:prstGeom prst="rect">
            <a:avLst/>
          </a:prstGeom>
          <a:noFill/>
          <a:ln w="9525">
            <a:noFill/>
            <a:miter lim="800000"/>
            <a:headEnd/>
            <a:tailEnd/>
          </a:ln>
        </p:spPr>
      </p:pic>
      <p:graphicFrame>
        <p:nvGraphicFramePr>
          <p:cNvPr id="5" name="Object 8"/>
          <p:cNvGraphicFramePr>
            <a:graphicFrameLocks noChangeAspect="1"/>
          </p:cNvGraphicFramePr>
          <p:nvPr/>
        </p:nvGraphicFramePr>
        <p:xfrm>
          <a:off x="468313" y="333375"/>
          <a:ext cx="1655762" cy="312738"/>
        </p:xfrm>
        <a:graphic>
          <a:graphicData uri="http://schemas.openxmlformats.org/presentationml/2006/ole">
            <p:oleObj spid="_x0000_s528386" name="Image" r:id="rId4" imgW="2606045" imgH="490687" progId="">
              <p:embed/>
            </p:oleObj>
          </a:graphicData>
        </a:graphic>
      </p:graphicFrame>
      <p:graphicFrame>
        <p:nvGraphicFramePr>
          <p:cNvPr id="6" name="Object 9"/>
          <p:cNvGraphicFramePr>
            <a:graphicFrameLocks noChangeAspect="1"/>
          </p:cNvGraphicFramePr>
          <p:nvPr/>
        </p:nvGraphicFramePr>
        <p:xfrm>
          <a:off x="468313" y="334963"/>
          <a:ext cx="1727200" cy="315912"/>
        </p:xfrm>
        <a:graphic>
          <a:graphicData uri="http://schemas.openxmlformats.org/presentationml/2006/ole">
            <p:oleObj spid="_x0000_s528387" name="Image" r:id="rId5" imgW="2133424" imgH="389881" progId="">
              <p:embed/>
            </p:oleObj>
          </a:graphicData>
        </a:graphic>
      </p:graphicFrame>
      <p:sp>
        <p:nvSpPr>
          <p:cNvPr id="160772" name="Rectangle 4"/>
          <p:cNvSpPr>
            <a:spLocks noGrp="1" noChangeArrowheads="1"/>
          </p:cNvSpPr>
          <p:nvPr>
            <p:ph type="ctrTitle"/>
          </p:nvPr>
        </p:nvSpPr>
        <p:spPr>
          <a:xfrm>
            <a:off x="685800" y="2130425"/>
            <a:ext cx="7772400" cy="1470025"/>
          </a:xfrm>
        </p:spPr>
        <p:txBody>
          <a:bodyPr/>
          <a:lstStyle>
            <a:lvl1pPr>
              <a:defRPr>
                <a:solidFill>
                  <a:schemeClr val="bg1"/>
                </a:solidFill>
              </a:defRPr>
            </a:lvl1pPr>
          </a:lstStyle>
          <a:p>
            <a:r>
              <a:rPr lang="da-DK" smtClean="0"/>
              <a:t>Klik for at redigere titeltypografi i masteren</a:t>
            </a:r>
            <a:endParaRPr lang="da-DK"/>
          </a:p>
        </p:txBody>
      </p:sp>
      <p:sp>
        <p:nvSpPr>
          <p:cNvPr id="160774" name="Rectangle 6"/>
          <p:cNvSpPr>
            <a:spLocks noGrp="1" noChangeArrowheads="1"/>
          </p:cNvSpPr>
          <p:nvPr>
            <p:ph type="subTitle" idx="1"/>
          </p:nvPr>
        </p:nvSpPr>
        <p:spPr>
          <a:xfrm>
            <a:off x="692150" y="3836988"/>
            <a:ext cx="6400800" cy="1752600"/>
          </a:xfrm>
        </p:spPr>
        <p:txBody>
          <a:bodyPr/>
          <a:lstStyle>
            <a:lvl1pPr marL="0" indent="0">
              <a:defRPr sz="1400">
                <a:solidFill>
                  <a:schemeClr val="bg1"/>
                </a:solidFill>
              </a:defRPr>
            </a:lvl1pPr>
          </a:lstStyle>
          <a:p>
            <a:r>
              <a:rPr lang="da-DK" smtClean="0"/>
              <a:t>Klik for at redigere undertiteltypografien i masteren</a:t>
            </a:r>
            <a:endParaRPr lang="da-DK"/>
          </a:p>
        </p:txBody>
      </p:sp>
    </p:spTree>
  </p:cSld>
  <p:clrMapOvr>
    <a:masterClrMapping/>
  </p:clrMapOvr>
  <p:transition spd="slow">
    <p:fade thruBlk="1"/>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obj" preserve="1">
  <p:cSld name="Titel og indholdsobjekt">
    <p:spTree>
      <p:nvGrpSpPr>
        <p:cNvPr id="1" name=""/>
        <p:cNvGrpSpPr/>
        <p:nvPr/>
      </p:nvGrpSpPr>
      <p:grpSpPr>
        <a:xfrm>
          <a:off x="0" y="0"/>
          <a:ext cx="0" cy="0"/>
          <a:chOff x="0" y="0"/>
          <a:chExt cx="0" cy="0"/>
        </a:xfrm>
      </p:grpSpPr>
      <p:pic>
        <p:nvPicPr>
          <p:cNvPr id="4"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5"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6" name="Object 38"/>
          <p:cNvGraphicFramePr>
            <a:graphicFrameLocks noChangeAspect="1"/>
          </p:cNvGraphicFramePr>
          <p:nvPr/>
        </p:nvGraphicFramePr>
        <p:xfrm>
          <a:off x="8101013" y="549275"/>
          <a:ext cx="963612" cy="88900"/>
        </p:xfrm>
        <a:graphic>
          <a:graphicData uri="http://schemas.openxmlformats.org/presentationml/2006/ole">
            <p:oleObj spid="_x0000_s529410" name="Image" r:id="rId4" imgW="963007" imgH="88198" progId="">
              <p:embed/>
            </p:oleObj>
          </a:graphicData>
        </a:graphic>
      </p:graphicFrame>
      <p:graphicFrame>
        <p:nvGraphicFramePr>
          <p:cNvPr id="7" name="Object 41"/>
          <p:cNvGraphicFramePr>
            <a:graphicFrameLocks noChangeAspect="1"/>
          </p:cNvGraphicFramePr>
          <p:nvPr/>
        </p:nvGraphicFramePr>
        <p:xfrm>
          <a:off x="468313" y="333375"/>
          <a:ext cx="1655762" cy="312738"/>
        </p:xfrm>
        <a:graphic>
          <a:graphicData uri="http://schemas.openxmlformats.org/presentationml/2006/ole">
            <p:oleObj spid="_x0000_s529411" name="Image" r:id="rId5" imgW="2606045" imgH="490687" progId="">
              <p:embed/>
            </p:oleObj>
          </a:graphicData>
        </a:graphic>
      </p:graphicFrame>
      <p:graphicFrame>
        <p:nvGraphicFramePr>
          <p:cNvPr id="8" name="Object 42"/>
          <p:cNvGraphicFramePr>
            <a:graphicFrameLocks noChangeAspect="1"/>
          </p:cNvGraphicFramePr>
          <p:nvPr/>
        </p:nvGraphicFramePr>
        <p:xfrm>
          <a:off x="468313" y="334963"/>
          <a:ext cx="1727200" cy="315912"/>
        </p:xfrm>
        <a:graphic>
          <a:graphicData uri="http://schemas.openxmlformats.org/presentationml/2006/ole">
            <p:oleObj spid="_x0000_s529412" name="Image" r:id="rId6" imgW="2133424" imgH="389881" progId="">
              <p:embed/>
            </p:oleObj>
          </a:graphicData>
        </a:graphic>
      </p:graphicFrame>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idx="1"/>
          </p:nvPr>
        </p:nvSpPr>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9"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C1743352-4433-4ACF-8EE1-2C97AD3C7A26}" type="slidenum">
              <a:rPr lang="da-DK"/>
              <a:pPr>
                <a:defRPr/>
              </a:pPr>
              <a:t>‹nr.›</a:t>
            </a:fld>
            <a:endParaRPr lang="da-DK"/>
          </a:p>
        </p:txBody>
      </p:sp>
    </p:spTree>
  </p:cSld>
  <p:clrMapOvr>
    <a:masterClrMapping/>
  </p:clrMapOvr>
  <p:transition spd="slow">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Rectangle 12"/>
          <p:cNvSpPr>
            <a:spLocks noGrp="1" noChangeArrowheads="1"/>
          </p:cNvSpPr>
          <p:nvPr>
            <p:ph type="sldNum" sz="quarter" idx="10"/>
          </p:nvPr>
        </p:nvSpPr>
        <p:spPr>
          <a:ln/>
        </p:spPr>
        <p:txBody>
          <a:bodyPr/>
          <a:lstStyle>
            <a:lvl1pPr>
              <a:defRPr/>
            </a:lvl1pPr>
          </a:lstStyle>
          <a:p>
            <a:pPr>
              <a:defRPr/>
            </a:pPr>
            <a:fld id="{6B49C228-0367-4E4E-9D91-A5269117BC5A}" type="slidenum">
              <a:rPr lang="da-DK"/>
              <a:pPr>
                <a:defRPr/>
              </a:pPr>
              <a:t>‹nr.›</a:t>
            </a:fld>
            <a:endParaRPr lang="da-DK"/>
          </a:p>
        </p:txBody>
      </p:sp>
    </p:spTree>
  </p:cSld>
  <p:clrMapOvr>
    <a:masterClrMapping/>
  </p:clrMapOvr>
  <p:transition spd="slow">
    <p:fade thruBlk="1"/>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secHead" preserve="1">
  <p:cSld name="Afsnitsoverskrift">
    <p:spTree>
      <p:nvGrpSpPr>
        <p:cNvPr id="1" name=""/>
        <p:cNvGrpSpPr/>
        <p:nvPr/>
      </p:nvGrpSpPr>
      <p:grpSpPr>
        <a:xfrm>
          <a:off x="0" y="0"/>
          <a:ext cx="0" cy="0"/>
          <a:chOff x="0" y="0"/>
          <a:chExt cx="0" cy="0"/>
        </a:xfrm>
      </p:grpSpPr>
      <p:pic>
        <p:nvPicPr>
          <p:cNvPr id="4"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5"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6" name="Object 38"/>
          <p:cNvGraphicFramePr>
            <a:graphicFrameLocks noChangeAspect="1"/>
          </p:cNvGraphicFramePr>
          <p:nvPr/>
        </p:nvGraphicFramePr>
        <p:xfrm>
          <a:off x="8101013" y="549275"/>
          <a:ext cx="963612" cy="88900"/>
        </p:xfrm>
        <a:graphic>
          <a:graphicData uri="http://schemas.openxmlformats.org/presentationml/2006/ole">
            <p:oleObj spid="_x0000_s530434" name="Image" r:id="rId4" imgW="963007" imgH="88198" progId="">
              <p:embed/>
            </p:oleObj>
          </a:graphicData>
        </a:graphic>
      </p:graphicFrame>
      <p:graphicFrame>
        <p:nvGraphicFramePr>
          <p:cNvPr id="7" name="Object 41"/>
          <p:cNvGraphicFramePr>
            <a:graphicFrameLocks noChangeAspect="1"/>
          </p:cNvGraphicFramePr>
          <p:nvPr/>
        </p:nvGraphicFramePr>
        <p:xfrm>
          <a:off x="468313" y="333375"/>
          <a:ext cx="1655762" cy="312738"/>
        </p:xfrm>
        <a:graphic>
          <a:graphicData uri="http://schemas.openxmlformats.org/presentationml/2006/ole">
            <p:oleObj spid="_x0000_s530435" name="Image" r:id="rId5" imgW="2606045" imgH="490687" progId="">
              <p:embed/>
            </p:oleObj>
          </a:graphicData>
        </a:graphic>
      </p:graphicFrame>
      <p:graphicFrame>
        <p:nvGraphicFramePr>
          <p:cNvPr id="8" name="Object 42"/>
          <p:cNvGraphicFramePr>
            <a:graphicFrameLocks noChangeAspect="1"/>
          </p:cNvGraphicFramePr>
          <p:nvPr/>
        </p:nvGraphicFramePr>
        <p:xfrm>
          <a:off x="468313" y="334963"/>
          <a:ext cx="1727200" cy="315912"/>
        </p:xfrm>
        <a:graphic>
          <a:graphicData uri="http://schemas.openxmlformats.org/presentationml/2006/ole">
            <p:oleObj spid="_x0000_s530436" name="Image" r:id="rId6" imgW="2133424" imgH="389881" progId="">
              <p:embed/>
            </p:oleObj>
          </a:graphicData>
        </a:graphic>
      </p:graphicFrame>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Klik for at redigere typografi i masteren</a:t>
            </a:r>
          </a:p>
        </p:txBody>
      </p:sp>
      <p:sp>
        <p:nvSpPr>
          <p:cNvPr id="9"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9A41CAA7-4399-4A22-A67A-4CFB6DC2C256}" type="slidenum">
              <a:rPr lang="da-DK"/>
              <a:pPr>
                <a:defRPr/>
              </a:pPr>
              <a:t>‹nr.›</a:t>
            </a:fld>
            <a:endParaRPr lang="da-DK"/>
          </a:p>
        </p:txBody>
      </p:sp>
    </p:spTree>
  </p:cSld>
  <p:clrMapOvr>
    <a:masterClrMapping/>
  </p:clrMapOvr>
  <p:transition spd="slow">
    <p:fade thruBlk="1"/>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woObj" preserve="1">
  <p:cSld name="To indholdsobjekter">
    <p:spTree>
      <p:nvGrpSpPr>
        <p:cNvPr id="1" name=""/>
        <p:cNvGrpSpPr/>
        <p:nvPr/>
      </p:nvGrpSpPr>
      <p:grpSpPr>
        <a:xfrm>
          <a:off x="0" y="0"/>
          <a:ext cx="0" cy="0"/>
          <a:chOff x="0" y="0"/>
          <a:chExt cx="0" cy="0"/>
        </a:xfrm>
      </p:grpSpPr>
      <p:pic>
        <p:nvPicPr>
          <p:cNvPr id="5"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6"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7" name="Object 38"/>
          <p:cNvGraphicFramePr>
            <a:graphicFrameLocks noChangeAspect="1"/>
          </p:cNvGraphicFramePr>
          <p:nvPr/>
        </p:nvGraphicFramePr>
        <p:xfrm>
          <a:off x="8101013" y="549275"/>
          <a:ext cx="963612" cy="88900"/>
        </p:xfrm>
        <a:graphic>
          <a:graphicData uri="http://schemas.openxmlformats.org/presentationml/2006/ole">
            <p:oleObj spid="_x0000_s531458" name="Image" r:id="rId4" imgW="963007" imgH="88198" progId="">
              <p:embed/>
            </p:oleObj>
          </a:graphicData>
        </a:graphic>
      </p:graphicFrame>
      <p:graphicFrame>
        <p:nvGraphicFramePr>
          <p:cNvPr id="8" name="Object 41"/>
          <p:cNvGraphicFramePr>
            <a:graphicFrameLocks noChangeAspect="1"/>
          </p:cNvGraphicFramePr>
          <p:nvPr/>
        </p:nvGraphicFramePr>
        <p:xfrm>
          <a:off x="468313" y="333375"/>
          <a:ext cx="1655762" cy="312738"/>
        </p:xfrm>
        <a:graphic>
          <a:graphicData uri="http://schemas.openxmlformats.org/presentationml/2006/ole">
            <p:oleObj spid="_x0000_s531459" name="Image" r:id="rId5" imgW="2606045" imgH="490687" progId="">
              <p:embed/>
            </p:oleObj>
          </a:graphicData>
        </a:graphic>
      </p:graphicFrame>
      <p:graphicFrame>
        <p:nvGraphicFramePr>
          <p:cNvPr id="9" name="Object 42"/>
          <p:cNvGraphicFramePr>
            <a:graphicFrameLocks noChangeAspect="1"/>
          </p:cNvGraphicFramePr>
          <p:nvPr/>
        </p:nvGraphicFramePr>
        <p:xfrm>
          <a:off x="468313" y="334963"/>
          <a:ext cx="1727200" cy="315912"/>
        </p:xfrm>
        <a:graphic>
          <a:graphicData uri="http://schemas.openxmlformats.org/presentationml/2006/ole">
            <p:oleObj spid="_x0000_s531460" name="Image" r:id="rId6" imgW="2133424" imgH="389881" progId="">
              <p:embed/>
            </p:oleObj>
          </a:graphicData>
        </a:graphic>
      </p:graphicFrame>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sz="half" idx="1"/>
          </p:nvPr>
        </p:nvSpPr>
        <p:spPr>
          <a:xfrm>
            <a:off x="468313" y="2133600"/>
            <a:ext cx="4027487"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2133600"/>
            <a:ext cx="4027488"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10"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20671C27-90A1-4AC1-819C-31390E379BB5}" type="slidenum">
              <a:rPr lang="da-DK"/>
              <a:pPr>
                <a:defRPr/>
              </a:pPr>
              <a:t>‹nr.›</a:t>
            </a:fld>
            <a:endParaRPr lang="da-DK"/>
          </a:p>
        </p:txBody>
      </p:sp>
    </p:spTree>
  </p:cSld>
  <p:clrMapOvr>
    <a:masterClrMapping/>
  </p:clrMapOvr>
  <p:transition spd="slow">
    <p:fade thruBlk="1"/>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woTxTwoObj" preserve="1">
  <p:cSld name="Sammenligning">
    <p:spTree>
      <p:nvGrpSpPr>
        <p:cNvPr id="1" name=""/>
        <p:cNvGrpSpPr/>
        <p:nvPr/>
      </p:nvGrpSpPr>
      <p:grpSpPr>
        <a:xfrm>
          <a:off x="0" y="0"/>
          <a:ext cx="0" cy="0"/>
          <a:chOff x="0" y="0"/>
          <a:chExt cx="0" cy="0"/>
        </a:xfrm>
      </p:grpSpPr>
      <p:pic>
        <p:nvPicPr>
          <p:cNvPr id="7"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8"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9" name="Object 38"/>
          <p:cNvGraphicFramePr>
            <a:graphicFrameLocks noChangeAspect="1"/>
          </p:cNvGraphicFramePr>
          <p:nvPr/>
        </p:nvGraphicFramePr>
        <p:xfrm>
          <a:off x="8101013" y="549275"/>
          <a:ext cx="963612" cy="88900"/>
        </p:xfrm>
        <a:graphic>
          <a:graphicData uri="http://schemas.openxmlformats.org/presentationml/2006/ole">
            <p:oleObj spid="_x0000_s532482" name="Image" r:id="rId4" imgW="963007" imgH="88198" progId="">
              <p:embed/>
            </p:oleObj>
          </a:graphicData>
        </a:graphic>
      </p:graphicFrame>
      <p:graphicFrame>
        <p:nvGraphicFramePr>
          <p:cNvPr id="10" name="Object 41"/>
          <p:cNvGraphicFramePr>
            <a:graphicFrameLocks noChangeAspect="1"/>
          </p:cNvGraphicFramePr>
          <p:nvPr/>
        </p:nvGraphicFramePr>
        <p:xfrm>
          <a:off x="468313" y="333375"/>
          <a:ext cx="1655762" cy="312738"/>
        </p:xfrm>
        <a:graphic>
          <a:graphicData uri="http://schemas.openxmlformats.org/presentationml/2006/ole">
            <p:oleObj spid="_x0000_s532483" name="Image" r:id="rId5" imgW="2606045" imgH="490687" progId="">
              <p:embed/>
            </p:oleObj>
          </a:graphicData>
        </a:graphic>
      </p:graphicFrame>
      <p:graphicFrame>
        <p:nvGraphicFramePr>
          <p:cNvPr id="11" name="Object 42"/>
          <p:cNvGraphicFramePr>
            <a:graphicFrameLocks noChangeAspect="1"/>
          </p:cNvGraphicFramePr>
          <p:nvPr/>
        </p:nvGraphicFramePr>
        <p:xfrm>
          <a:off x="468313" y="334963"/>
          <a:ext cx="1727200" cy="315912"/>
        </p:xfrm>
        <a:graphic>
          <a:graphicData uri="http://schemas.openxmlformats.org/presentationml/2006/ole">
            <p:oleObj spid="_x0000_s532484" name="Image" r:id="rId6" imgW="2133424" imgH="389881" progId="">
              <p:embed/>
            </p:oleObj>
          </a:graphicData>
        </a:graphic>
      </p:graphicFrame>
      <p:sp>
        <p:nvSpPr>
          <p:cNvPr id="2" name="Titel 1"/>
          <p:cNvSpPr>
            <a:spLocks noGrp="1"/>
          </p:cNvSpPr>
          <p:nvPr>
            <p:ph type="title"/>
          </p:nvPr>
        </p:nvSpPr>
        <p:spPr>
          <a:xfrm>
            <a:off x="457200" y="274638"/>
            <a:ext cx="8229600" cy="1143000"/>
          </a:xfrm>
        </p:spPr>
        <p:txBody>
          <a:bodyPr/>
          <a:lstStyle>
            <a:lvl1pPr>
              <a:defRPr/>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12"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2F35502B-2CB6-4FC0-AB57-E37E00252667}" type="slidenum">
              <a:rPr lang="da-DK"/>
              <a:pPr>
                <a:defRPr/>
              </a:pPr>
              <a:t>‹nr.›</a:t>
            </a:fld>
            <a:endParaRPr lang="da-DK"/>
          </a:p>
        </p:txBody>
      </p:sp>
    </p:spTree>
  </p:cSld>
  <p:clrMapOvr>
    <a:masterClrMapping/>
  </p:clrMapOvr>
  <p:transition spd="slow">
    <p:fade thruBlk="1"/>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Tree>
  </p:cSld>
  <p:clrMapOvr>
    <a:masterClrMapping/>
  </p:clrMapOvr>
  <p:transition spd="slow">
    <p:fade thruBlk="1"/>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pic>
        <p:nvPicPr>
          <p:cNvPr id="2"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3"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4" name="Object 38"/>
          <p:cNvGraphicFramePr>
            <a:graphicFrameLocks noChangeAspect="1"/>
          </p:cNvGraphicFramePr>
          <p:nvPr/>
        </p:nvGraphicFramePr>
        <p:xfrm>
          <a:off x="8101013" y="549275"/>
          <a:ext cx="963612" cy="88900"/>
        </p:xfrm>
        <a:graphic>
          <a:graphicData uri="http://schemas.openxmlformats.org/presentationml/2006/ole">
            <p:oleObj spid="_x0000_s533506" name="Image" r:id="rId4" imgW="963007" imgH="88198" progId="">
              <p:embed/>
            </p:oleObj>
          </a:graphicData>
        </a:graphic>
      </p:graphicFrame>
      <p:graphicFrame>
        <p:nvGraphicFramePr>
          <p:cNvPr id="5" name="Object 41"/>
          <p:cNvGraphicFramePr>
            <a:graphicFrameLocks noChangeAspect="1"/>
          </p:cNvGraphicFramePr>
          <p:nvPr/>
        </p:nvGraphicFramePr>
        <p:xfrm>
          <a:off x="468313" y="333375"/>
          <a:ext cx="1655762" cy="312738"/>
        </p:xfrm>
        <a:graphic>
          <a:graphicData uri="http://schemas.openxmlformats.org/presentationml/2006/ole">
            <p:oleObj spid="_x0000_s533507" name="Image" r:id="rId5" imgW="2606045" imgH="490687" progId="">
              <p:embed/>
            </p:oleObj>
          </a:graphicData>
        </a:graphic>
      </p:graphicFrame>
      <p:graphicFrame>
        <p:nvGraphicFramePr>
          <p:cNvPr id="6" name="Object 42"/>
          <p:cNvGraphicFramePr>
            <a:graphicFrameLocks noChangeAspect="1"/>
          </p:cNvGraphicFramePr>
          <p:nvPr/>
        </p:nvGraphicFramePr>
        <p:xfrm>
          <a:off x="468313" y="334963"/>
          <a:ext cx="1727200" cy="315912"/>
        </p:xfrm>
        <a:graphic>
          <a:graphicData uri="http://schemas.openxmlformats.org/presentationml/2006/ole">
            <p:oleObj spid="_x0000_s533508" name="Image" r:id="rId6" imgW="2133424" imgH="389881" progId="">
              <p:embed/>
            </p:oleObj>
          </a:graphicData>
        </a:graphic>
      </p:graphicFrame>
      <p:sp>
        <p:nvSpPr>
          <p:cNvPr id="7"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1540B4D0-EA04-4D05-ADB4-94288FF272A8}" type="slidenum">
              <a:rPr lang="da-DK"/>
              <a:pPr>
                <a:defRPr/>
              </a:pPr>
              <a:t>‹nr.›</a:t>
            </a:fld>
            <a:endParaRPr lang="da-DK"/>
          </a:p>
        </p:txBody>
      </p:sp>
    </p:spTree>
  </p:cSld>
  <p:clrMapOvr>
    <a:masterClrMapping/>
  </p:clrMapOvr>
  <p:transition spd="slow">
    <p:fade thruBlk="1"/>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objTx" preserve="1">
  <p:cSld name="Indhold med billedtekst">
    <p:spTree>
      <p:nvGrpSpPr>
        <p:cNvPr id="1" name=""/>
        <p:cNvGrpSpPr/>
        <p:nvPr/>
      </p:nvGrpSpPr>
      <p:grpSpPr>
        <a:xfrm>
          <a:off x="0" y="0"/>
          <a:ext cx="0" cy="0"/>
          <a:chOff x="0" y="0"/>
          <a:chExt cx="0" cy="0"/>
        </a:xfrm>
      </p:grpSpPr>
      <p:pic>
        <p:nvPicPr>
          <p:cNvPr id="5"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6"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7" name="Object 38"/>
          <p:cNvGraphicFramePr>
            <a:graphicFrameLocks noChangeAspect="1"/>
          </p:cNvGraphicFramePr>
          <p:nvPr/>
        </p:nvGraphicFramePr>
        <p:xfrm>
          <a:off x="8101013" y="549275"/>
          <a:ext cx="963612" cy="88900"/>
        </p:xfrm>
        <a:graphic>
          <a:graphicData uri="http://schemas.openxmlformats.org/presentationml/2006/ole">
            <p:oleObj spid="_x0000_s534530" name="Image" r:id="rId4" imgW="963007" imgH="88198" progId="">
              <p:embed/>
            </p:oleObj>
          </a:graphicData>
        </a:graphic>
      </p:graphicFrame>
      <p:graphicFrame>
        <p:nvGraphicFramePr>
          <p:cNvPr id="8" name="Object 41"/>
          <p:cNvGraphicFramePr>
            <a:graphicFrameLocks noChangeAspect="1"/>
          </p:cNvGraphicFramePr>
          <p:nvPr/>
        </p:nvGraphicFramePr>
        <p:xfrm>
          <a:off x="468313" y="333375"/>
          <a:ext cx="1655762" cy="312738"/>
        </p:xfrm>
        <a:graphic>
          <a:graphicData uri="http://schemas.openxmlformats.org/presentationml/2006/ole">
            <p:oleObj spid="_x0000_s534531" name="Image" r:id="rId5" imgW="2606045" imgH="490687" progId="">
              <p:embed/>
            </p:oleObj>
          </a:graphicData>
        </a:graphic>
      </p:graphicFrame>
      <p:graphicFrame>
        <p:nvGraphicFramePr>
          <p:cNvPr id="9" name="Object 42"/>
          <p:cNvGraphicFramePr>
            <a:graphicFrameLocks noChangeAspect="1"/>
          </p:cNvGraphicFramePr>
          <p:nvPr/>
        </p:nvGraphicFramePr>
        <p:xfrm>
          <a:off x="468313" y="334963"/>
          <a:ext cx="1727200" cy="315912"/>
        </p:xfrm>
        <a:graphic>
          <a:graphicData uri="http://schemas.openxmlformats.org/presentationml/2006/ole">
            <p:oleObj spid="_x0000_s534532" name="Image" r:id="rId6" imgW="2133424" imgH="389881" progId="">
              <p:embed/>
            </p:oleObj>
          </a:graphicData>
        </a:graphic>
      </p:graphicFrame>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titeltypografi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10"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40748FC9-E143-46FA-B1C6-A338B58C9641}" type="slidenum">
              <a:rPr lang="da-DK"/>
              <a:pPr>
                <a:defRPr/>
              </a:pPr>
              <a:t>‹nr.›</a:t>
            </a:fld>
            <a:endParaRPr lang="da-DK"/>
          </a:p>
        </p:txBody>
      </p:sp>
    </p:spTree>
  </p:cSld>
  <p:clrMapOvr>
    <a:masterClrMapping/>
  </p:clrMapOvr>
  <p:transition spd="slow">
    <p:fade thruBlk="1"/>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pic>
        <p:nvPicPr>
          <p:cNvPr id="5"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6"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7" name="Object 38"/>
          <p:cNvGraphicFramePr>
            <a:graphicFrameLocks noChangeAspect="1"/>
          </p:cNvGraphicFramePr>
          <p:nvPr/>
        </p:nvGraphicFramePr>
        <p:xfrm>
          <a:off x="8101013" y="549275"/>
          <a:ext cx="963612" cy="88900"/>
        </p:xfrm>
        <a:graphic>
          <a:graphicData uri="http://schemas.openxmlformats.org/presentationml/2006/ole">
            <p:oleObj spid="_x0000_s535554" name="Image" r:id="rId4" imgW="963007" imgH="88198" progId="">
              <p:embed/>
            </p:oleObj>
          </a:graphicData>
        </a:graphic>
      </p:graphicFrame>
      <p:graphicFrame>
        <p:nvGraphicFramePr>
          <p:cNvPr id="8" name="Object 41"/>
          <p:cNvGraphicFramePr>
            <a:graphicFrameLocks noChangeAspect="1"/>
          </p:cNvGraphicFramePr>
          <p:nvPr/>
        </p:nvGraphicFramePr>
        <p:xfrm>
          <a:off x="468313" y="333375"/>
          <a:ext cx="1655762" cy="312738"/>
        </p:xfrm>
        <a:graphic>
          <a:graphicData uri="http://schemas.openxmlformats.org/presentationml/2006/ole">
            <p:oleObj spid="_x0000_s535555" name="Image" r:id="rId5" imgW="2606045" imgH="490687" progId="">
              <p:embed/>
            </p:oleObj>
          </a:graphicData>
        </a:graphic>
      </p:graphicFrame>
      <p:graphicFrame>
        <p:nvGraphicFramePr>
          <p:cNvPr id="9" name="Object 42"/>
          <p:cNvGraphicFramePr>
            <a:graphicFrameLocks noChangeAspect="1"/>
          </p:cNvGraphicFramePr>
          <p:nvPr/>
        </p:nvGraphicFramePr>
        <p:xfrm>
          <a:off x="468313" y="334963"/>
          <a:ext cx="1727200" cy="315912"/>
        </p:xfrm>
        <a:graphic>
          <a:graphicData uri="http://schemas.openxmlformats.org/presentationml/2006/ole">
            <p:oleObj spid="_x0000_s535556" name="Image" r:id="rId6" imgW="2133424" imgH="389881" progId="">
              <p:embed/>
            </p:oleObj>
          </a:graphicData>
        </a:graphic>
      </p:graphicFrame>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titeltypografi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a-DK" noProof="0" smtClean="0"/>
              <a:t>Klik på ikonet for at tilføje et billede</a:t>
            </a:r>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10"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85CB7F14-679A-4EF4-8C84-5F8F562435A2}" type="slidenum">
              <a:rPr lang="da-DK"/>
              <a:pPr>
                <a:defRPr/>
              </a:pPr>
              <a:t>‹nr.›</a:t>
            </a:fld>
            <a:endParaRPr lang="da-DK"/>
          </a:p>
        </p:txBody>
      </p:sp>
    </p:spTree>
  </p:cSld>
  <p:clrMapOvr>
    <a:masterClrMapping/>
  </p:clrMapOvr>
  <p:transition spd="slow">
    <p:fade thruBlk="1"/>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vertTx" preserve="1">
  <p:cSld name="Titel og lodret tekst">
    <p:spTree>
      <p:nvGrpSpPr>
        <p:cNvPr id="1" name=""/>
        <p:cNvGrpSpPr/>
        <p:nvPr/>
      </p:nvGrpSpPr>
      <p:grpSpPr>
        <a:xfrm>
          <a:off x="0" y="0"/>
          <a:ext cx="0" cy="0"/>
          <a:chOff x="0" y="0"/>
          <a:chExt cx="0" cy="0"/>
        </a:xfrm>
      </p:grpSpPr>
      <p:pic>
        <p:nvPicPr>
          <p:cNvPr id="4"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5"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6" name="Object 38"/>
          <p:cNvGraphicFramePr>
            <a:graphicFrameLocks noChangeAspect="1"/>
          </p:cNvGraphicFramePr>
          <p:nvPr/>
        </p:nvGraphicFramePr>
        <p:xfrm>
          <a:off x="8101013" y="549275"/>
          <a:ext cx="963612" cy="88900"/>
        </p:xfrm>
        <a:graphic>
          <a:graphicData uri="http://schemas.openxmlformats.org/presentationml/2006/ole">
            <p:oleObj spid="_x0000_s536578" name="Image" r:id="rId4" imgW="963007" imgH="88198" progId="">
              <p:embed/>
            </p:oleObj>
          </a:graphicData>
        </a:graphic>
      </p:graphicFrame>
      <p:graphicFrame>
        <p:nvGraphicFramePr>
          <p:cNvPr id="7" name="Object 41"/>
          <p:cNvGraphicFramePr>
            <a:graphicFrameLocks noChangeAspect="1"/>
          </p:cNvGraphicFramePr>
          <p:nvPr/>
        </p:nvGraphicFramePr>
        <p:xfrm>
          <a:off x="468313" y="333375"/>
          <a:ext cx="1655762" cy="312738"/>
        </p:xfrm>
        <a:graphic>
          <a:graphicData uri="http://schemas.openxmlformats.org/presentationml/2006/ole">
            <p:oleObj spid="_x0000_s536579" name="Image" r:id="rId5" imgW="2606045" imgH="490687" progId="">
              <p:embed/>
            </p:oleObj>
          </a:graphicData>
        </a:graphic>
      </p:graphicFrame>
      <p:graphicFrame>
        <p:nvGraphicFramePr>
          <p:cNvPr id="8" name="Object 42"/>
          <p:cNvGraphicFramePr>
            <a:graphicFrameLocks noChangeAspect="1"/>
          </p:cNvGraphicFramePr>
          <p:nvPr/>
        </p:nvGraphicFramePr>
        <p:xfrm>
          <a:off x="468313" y="334963"/>
          <a:ext cx="1727200" cy="315912"/>
        </p:xfrm>
        <a:graphic>
          <a:graphicData uri="http://schemas.openxmlformats.org/presentationml/2006/ole">
            <p:oleObj spid="_x0000_s536580" name="Image" r:id="rId6" imgW="2133424" imgH="389881" progId="">
              <p:embed/>
            </p:oleObj>
          </a:graphicData>
        </a:graphic>
      </p:graphicFrame>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9"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D5EB0338-CEC9-444F-8051-52C5594CBB66}" type="slidenum">
              <a:rPr lang="da-DK"/>
              <a:pPr>
                <a:defRPr/>
              </a:pPr>
              <a:t>‹nr.›</a:t>
            </a:fld>
            <a:endParaRPr lang="da-DK"/>
          </a:p>
        </p:txBody>
      </p:sp>
    </p:spTree>
  </p:cSld>
  <p:clrMapOvr>
    <a:masterClrMapping/>
  </p:clrMapOvr>
  <p:transition spd="slow">
    <p:fade thruBlk="1"/>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pic>
        <p:nvPicPr>
          <p:cNvPr id="4"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5"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6" name="Object 38"/>
          <p:cNvGraphicFramePr>
            <a:graphicFrameLocks noChangeAspect="1"/>
          </p:cNvGraphicFramePr>
          <p:nvPr/>
        </p:nvGraphicFramePr>
        <p:xfrm>
          <a:off x="8101013" y="549275"/>
          <a:ext cx="963612" cy="88900"/>
        </p:xfrm>
        <a:graphic>
          <a:graphicData uri="http://schemas.openxmlformats.org/presentationml/2006/ole">
            <p:oleObj spid="_x0000_s537602" name="Image" r:id="rId4" imgW="963007" imgH="88198" progId="">
              <p:embed/>
            </p:oleObj>
          </a:graphicData>
        </a:graphic>
      </p:graphicFrame>
      <p:graphicFrame>
        <p:nvGraphicFramePr>
          <p:cNvPr id="7" name="Object 41"/>
          <p:cNvGraphicFramePr>
            <a:graphicFrameLocks noChangeAspect="1"/>
          </p:cNvGraphicFramePr>
          <p:nvPr/>
        </p:nvGraphicFramePr>
        <p:xfrm>
          <a:off x="468313" y="333375"/>
          <a:ext cx="1655762" cy="312738"/>
        </p:xfrm>
        <a:graphic>
          <a:graphicData uri="http://schemas.openxmlformats.org/presentationml/2006/ole">
            <p:oleObj spid="_x0000_s537603" name="Image" r:id="rId5" imgW="2606045" imgH="490687" progId="">
              <p:embed/>
            </p:oleObj>
          </a:graphicData>
        </a:graphic>
      </p:graphicFrame>
      <p:graphicFrame>
        <p:nvGraphicFramePr>
          <p:cNvPr id="8" name="Object 42"/>
          <p:cNvGraphicFramePr>
            <a:graphicFrameLocks noChangeAspect="1"/>
          </p:cNvGraphicFramePr>
          <p:nvPr/>
        </p:nvGraphicFramePr>
        <p:xfrm>
          <a:off x="468313" y="334963"/>
          <a:ext cx="1727200" cy="315912"/>
        </p:xfrm>
        <a:graphic>
          <a:graphicData uri="http://schemas.openxmlformats.org/presentationml/2006/ole">
            <p:oleObj spid="_x0000_s537604" name="Image" r:id="rId6" imgW="2133424" imgH="389881" progId="">
              <p:embed/>
            </p:oleObj>
          </a:graphicData>
        </a:graphic>
      </p:graphicFrame>
      <p:sp>
        <p:nvSpPr>
          <p:cNvPr id="2" name="Lodret titel 1"/>
          <p:cNvSpPr>
            <a:spLocks noGrp="1"/>
          </p:cNvSpPr>
          <p:nvPr>
            <p:ph type="title" orient="vert"/>
          </p:nvPr>
        </p:nvSpPr>
        <p:spPr>
          <a:xfrm>
            <a:off x="6632575" y="1066800"/>
            <a:ext cx="2054225" cy="5029200"/>
          </a:xfrm>
        </p:spPr>
        <p:txBody>
          <a:bodyPr vert="eaVert"/>
          <a:lstStyle/>
          <a:p>
            <a:r>
              <a:rPr lang="da-DK" smtClean="0"/>
              <a:t>Klik for at redigere titeltypografi i masteren</a:t>
            </a:r>
            <a:endParaRPr lang="da-DK"/>
          </a:p>
        </p:txBody>
      </p:sp>
      <p:sp>
        <p:nvSpPr>
          <p:cNvPr id="3" name="Pladsholder til lodret titel 2"/>
          <p:cNvSpPr>
            <a:spLocks noGrp="1"/>
          </p:cNvSpPr>
          <p:nvPr>
            <p:ph type="body" orient="vert" idx="1"/>
          </p:nvPr>
        </p:nvSpPr>
        <p:spPr>
          <a:xfrm>
            <a:off x="468313" y="1066800"/>
            <a:ext cx="6011862" cy="5029200"/>
          </a:xfrm>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9"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B86A5B6A-A9FB-470F-B4D2-BC792ED7BB69}" type="slidenum">
              <a:rPr lang="da-DK"/>
              <a:pPr>
                <a:defRPr/>
              </a:pPr>
              <a:t>‹nr.›</a:t>
            </a:fld>
            <a:endParaRPr lang="da-DK"/>
          </a:p>
        </p:txBody>
      </p:sp>
    </p:spTree>
  </p:cSld>
  <p:clrMapOvr>
    <a:masterClrMapping/>
  </p:clrMapOvr>
  <p:transition spd="slow">
    <p:fade thruBlk="1"/>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sp>
        <p:nvSpPr>
          <p:cNvPr id="2" name="Rectangle 30"/>
          <p:cNvSpPr>
            <a:spLocks noChangeArrowheads="1"/>
          </p:cNvSpPr>
          <p:nvPr userDrawn="1"/>
        </p:nvSpPr>
        <p:spPr bwMode="auto">
          <a:xfrm>
            <a:off x="0" y="6597650"/>
            <a:ext cx="9144000" cy="260350"/>
          </a:xfrm>
          <a:prstGeom prst="rect">
            <a:avLst/>
          </a:prstGeom>
          <a:solidFill>
            <a:srgbClr val="546F8F"/>
          </a:solidFill>
          <a:ln w="9525">
            <a:noFill/>
            <a:miter lim="800000"/>
            <a:headEnd/>
            <a:tailEnd/>
          </a:ln>
          <a:effectLst/>
        </p:spPr>
        <p:txBody>
          <a:bodyPr wrap="none" anchor="ctr"/>
          <a:lstStyle/>
          <a:p>
            <a:pPr algn="ctr">
              <a:defRPr/>
            </a:pPr>
            <a:endParaRPr lang="da-DK" sz="2400">
              <a:cs typeface="+mn-cs"/>
            </a:endParaRPr>
          </a:p>
        </p:txBody>
      </p:sp>
      <p:sp>
        <p:nvSpPr>
          <p:cNvPr id="3" name="Rectangle 33"/>
          <p:cNvSpPr>
            <a:spLocks noChangeArrowheads="1"/>
          </p:cNvSpPr>
          <p:nvPr/>
        </p:nvSpPr>
        <p:spPr bwMode="auto">
          <a:xfrm>
            <a:off x="1219200" y="1295400"/>
            <a:ext cx="7467600" cy="685800"/>
          </a:xfrm>
          <a:prstGeom prst="rect">
            <a:avLst/>
          </a:prstGeom>
          <a:noFill/>
          <a:ln w="9525">
            <a:noFill/>
            <a:miter lim="800000"/>
            <a:headEnd/>
            <a:tailEnd/>
          </a:ln>
          <a:effectLst/>
        </p:spPr>
        <p:txBody>
          <a:bodyPr lIns="36000" tIns="46038" rIns="72000" bIns="46038" anchor="ctr"/>
          <a:lstStyle/>
          <a:p>
            <a:pPr>
              <a:defRPr/>
            </a:pPr>
            <a:r>
              <a:rPr lang="da-DK" sz="2000">
                <a:solidFill>
                  <a:srgbClr val="4B677A"/>
                </a:solidFill>
                <a:latin typeface="Gill Sans MT" pitchFamily="34" charset="0"/>
                <a:cs typeface="+mn-cs"/>
              </a:rPr>
              <a:t>Click to edit</a:t>
            </a:r>
          </a:p>
        </p:txBody>
      </p:sp>
      <p:sp>
        <p:nvSpPr>
          <p:cNvPr id="4" name="Rectangle 35"/>
          <p:cNvSpPr>
            <a:spLocks noChangeArrowheads="1"/>
          </p:cNvSpPr>
          <p:nvPr/>
        </p:nvSpPr>
        <p:spPr bwMode="auto">
          <a:xfrm>
            <a:off x="1219200" y="2133600"/>
            <a:ext cx="7467600" cy="3962400"/>
          </a:xfrm>
          <a:prstGeom prst="rect">
            <a:avLst/>
          </a:prstGeom>
          <a:noFill/>
          <a:ln w="12700" cap="sq">
            <a:noFill/>
            <a:miter lim="800000"/>
            <a:headEnd type="none" w="sm" len="sm"/>
            <a:tailEnd type="none" w="sm" len="sm"/>
          </a:ln>
          <a:effectLst/>
        </p:spPr>
        <p:txBody>
          <a:bodyPr lIns="36000" tIns="0" rIns="72000"/>
          <a:lstStyle/>
          <a:p>
            <a:pPr eaLnBrk="0" hangingPunct="0">
              <a:defRPr/>
            </a:pPr>
            <a:r>
              <a:rPr lang="da-DK" sz="1800" b="0">
                <a:latin typeface="Gill Sans MT" pitchFamily="34" charset="0"/>
              </a:rPr>
              <a:t>Click to edit</a:t>
            </a:r>
          </a:p>
          <a:p>
            <a:pPr eaLnBrk="0" hangingPunct="0">
              <a:defRPr/>
            </a:pPr>
            <a:r>
              <a:rPr lang="da-DK" sz="1800" b="0">
                <a:latin typeface="Gill Sans MT" pitchFamily="34" charset="0"/>
              </a:rPr>
              <a:t>Second level</a:t>
            </a:r>
          </a:p>
          <a:p>
            <a:pPr eaLnBrk="0" hangingPunct="0">
              <a:defRPr/>
            </a:pPr>
            <a:r>
              <a:rPr lang="da-DK" sz="1800" b="0">
                <a:latin typeface="Gill Sans MT" pitchFamily="34" charset="0"/>
              </a:rPr>
              <a:t>Third level</a:t>
            </a:r>
          </a:p>
          <a:p>
            <a:pPr eaLnBrk="0" hangingPunct="0">
              <a:defRPr/>
            </a:pPr>
            <a:r>
              <a:rPr lang="da-DK" sz="1800" b="0">
                <a:latin typeface="Gill Sans MT" pitchFamily="34" charset="0"/>
              </a:rPr>
              <a:t>Fourth level</a:t>
            </a:r>
          </a:p>
          <a:p>
            <a:pPr eaLnBrk="0" hangingPunct="0">
              <a:defRPr/>
            </a:pPr>
            <a:r>
              <a:rPr lang="da-DK" sz="1800" b="0">
                <a:latin typeface="Gill Sans MT" pitchFamily="34" charset="0"/>
              </a:rPr>
              <a:t>Fifth level</a:t>
            </a:r>
          </a:p>
        </p:txBody>
      </p:sp>
      <p:sp>
        <p:nvSpPr>
          <p:cNvPr id="5" name="Rectangle 34"/>
          <p:cNvSpPr>
            <a:spLocks noGrp="1" noChangeArrowheads="1"/>
          </p:cNvSpPr>
          <p:nvPr>
            <p:ph type="sldNum" sz="quarter" idx="10"/>
          </p:nvPr>
        </p:nvSpPr>
        <p:spPr bwMode="auto">
          <a:xfrm>
            <a:off x="6934200" y="6489700"/>
            <a:ext cx="1905000" cy="368300"/>
          </a:xfrm>
          <a:prstGeom prst="rect">
            <a:avLst/>
          </a:prstGeom>
          <a:ln w="12700" cap="sq">
            <a:miter lim="800000"/>
            <a:headEnd type="none" w="sm" len="sm"/>
            <a:tailEnd type="none" w="sm" len="sm"/>
          </a:ln>
        </p:spPr>
        <p:txBody>
          <a:bodyPr vert="horz" wrap="square" lIns="91440" tIns="45720" rIns="91440" bIns="45720" numCol="1" anchor="t" anchorCtr="0" compatLnSpc="1">
            <a:prstTxWarp prst="textNoShape">
              <a:avLst/>
            </a:prstTxWarp>
          </a:bodyPr>
          <a:lstStyle>
            <a:lvl1pPr algn="r">
              <a:spcBef>
                <a:spcPct val="50000"/>
              </a:spcBef>
              <a:defRPr sz="1400" b="0">
                <a:solidFill>
                  <a:schemeClr val="bg1"/>
                </a:solidFill>
                <a:latin typeface="+mn-lt"/>
                <a:cs typeface="+mn-cs"/>
              </a:defRPr>
            </a:lvl1pPr>
          </a:lstStyle>
          <a:p>
            <a:pPr>
              <a:defRPr/>
            </a:pPr>
            <a:fld id="{E031EEF2-21CB-423D-884E-BDF65295EA07}" type="slidenum">
              <a:rPr lang="da-DK"/>
              <a:pPr>
                <a:defRPr/>
              </a:pPr>
              <a:t>‹nr.›</a:t>
            </a:fld>
            <a:endParaRPr lang="da-DK"/>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Rectangle 12"/>
          <p:cNvSpPr>
            <a:spLocks noGrp="1" noChangeArrowheads="1"/>
          </p:cNvSpPr>
          <p:nvPr>
            <p:ph type="sldNum" sz="quarter" idx="10"/>
          </p:nvPr>
        </p:nvSpPr>
        <p:spPr>
          <a:ln/>
        </p:spPr>
        <p:txBody>
          <a:bodyPr/>
          <a:lstStyle>
            <a:lvl1pPr>
              <a:defRPr/>
            </a:lvl1pPr>
          </a:lstStyle>
          <a:p>
            <a:pPr>
              <a:defRPr/>
            </a:pPr>
            <a:fld id="{E3E06B23-C34A-403C-B7E6-A23CC5156573}" type="slidenum">
              <a:rPr lang="da-DK"/>
              <a:pPr>
                <a:defRPr/>
              </a:pPr>
              <a:t>‹nr.›</a:t>
            </a:fld>
            <a:endParaRPr lang="da-DK"/>
          </a:p>
        </p:txBody>
      </p:sp>
    </p:spTree>
  </p:cSld>
  <p:clrMapOvr>
    <a:masterClrMapping/>
  </p:clrMapOvr>
  <p:transition spd="slow">
    <p:fade thruBlk="1"/>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idx="1"/>
          </p:nvPr>
        </p:nvSpPr>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Klik for at redigere typografi i masteren</a:t>
            </a:r>
          </a:p>
        </p:txBody>
      </p:sp>
    </p:spTree>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sz="half" idx="1"/>
          </p:nvPr>
        </p:nvSpPr>
        <p:spPr>
          <a:xfrm>
            <a:off x="468313" y="2133600"/>
            <a:ext cx="4027487"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2133600"/>
            <a:ext cx="4027488"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Tree>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titeltypografi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Tree>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titeltypografi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a-DK" noProof="0" smtClean="0"/>
              <a:t>Klik på ikonet for at tilføje et billede</a:t>
            </a:r>
            <a:endParaRPr lang="da-DK" noProof="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Tree>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32575" y="1066800"/>
            <a:ext cx="2054225" cy="5029200"/>
          </a:xfrm>
        </p:spPr>
        <p:txBody>
          <a:bodyPr vert="eaVert"/>
          <a:lstStyle/>
          <a:p>
            <a:r>
              <a:rPr lang="da-DK" smtClean="0"/>
              <a:t>Klik for at redigere titeltypografi i masteren</a:t>
            </a:r>
            <a:endParaRPr lang="da-DK"/>
          </a:p>
        </p:txBody>
      </p:sp>
      <p:sp>
        <p:nvSpPr>
          <p:cNvPr id="3" name="Pladsholder til lodret titel 2"/>
          <p:cNvSpPr>
            <a:spLocks noGrp="1"/>
          </p:cNvSpPr>
          <p:nvPr>
            <p:ph type="body" orient="vert" idx="1"/>
          </p:nvPr>
        </p:nvSpPr>
        <p:spPr>
          <a:xfrm>
            <a:off x="468313" y="1066800"/>
            <a:ext cx="6011862" cy="5029200"/>
          </a:xfrm>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12"/>
          <p:cNvSpPr>
            <a:spLocks noGrp="1" noChangeArrowheads="1"/>
          </p:cNvSpPr>
          <p:nvPr>
            <p:ph type="sldNum" sz="quarter" idx="10"/>
          </p:nvPr>
        </p:nvSpPr>
        <p:spPr>
          <a:ln/>
        </p:spPr>
        <p:txBody>
          <a:bodyPr/>
          <a:lstStyle>
            <a:lvl1pPr>
              <a:defRPr/>
            </a:lvl1pPr>
          </a:lstStyle>
          <a:p>
            <a:pPr>
              <a:defRPr/>
            </a:pPr>
            <a:fld id="{93C897F0-0F55-46DF-8C6A-5C5EB12B7F00}" type="slidenum">
              <a:rPr lang="da-DK"/>
              <a:pPr>
                <a:defRPr/>
              </a:pPr>
              <a:t>‹nr.›</a:t>
            </a:fld>
            <a:endParaRPr lang="da-DK"/>
          </a:p>
        </p:txBody>
      </p:sp>
    </p:spTree>
  </p:cSld>
  <p:clrMapOvr>
    <a:masterClrMapping/>
  </p:clrMapOvr>
  <p:transition spd="slow">
    <p:fade thruBlk="1"/>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pic>
        <p:nvPicPr>
          <p:cNvPr id="4" name="Picture 10" descr="fib15_16 copy 2"/>
          <p:cNvPicPr>
            <a:picLocks noChangeAspect="1" noChangeArrowheads="1"/>
          </p:cNvPicPr>
          <p:nvPr userDrawn="1"/>
        </p:nvPicPr>
        <p:blipFill>
          <a:blip r:embed="rId3" cstate="print"/>
          <a:srcRect/>
          <a:stretch>
            <a:fillRect/>
          </a:stretch>
        </p:blipFill>
        <p:spPr bwMode="auto">
          <a:xfrm>
            <a:off x="0" y="0"/>
            <a:ext cx="9144000" cy="6883400"/>
          </a:xfrm>
          <a:prstGeom prst="rect">
            <a:avLst/>
          </a:prstGeom>
          <a:noFill/>
          <a:ln w="9525">
            <a:noFill/>
            <a:miter lim="800000"/>
            <a:headEnd/>
            <a:tailEnd/>
          </a:ln>
        </p:spPr>
      </p:pic>
      <p:graphicFrame>
        <p:nvGraphicFramePr>
          <p:cNvPr id="5" name="Object 8"/>
          <p:cNvGraphicFramePr>
            <a:graphicFrameLocks noChangeAspect="1"/>
          </p:cNvGraphicFramePr>
          <p:nvPr/>
        </p:nvGraphicFramePr>
        <p:xfrm>
          <a:off x="468313" y="333375"/>
          <a:ext cx="1655762" cy="312738"/>
        </p:xfrm>
        <a:graphic>
          <a:graphicData uri="http://schemas.openxmlformats.org/presentationml/2006/ole">
            <p:oleObj spid="_x0000_s538626" name="Image" r:id="rId4" imgW="2606045" imgH="490687" progId="">
              <p:embed/>
            </p:oleObj>
          </a:graphicData>
        </a:graphic>
      </p:graphicFrame>
      <p:graphicFrame>
        <p:nvGraphicFramePr>
          <p:cNvPr id="6" name="Object 9"/>
          <p:cNvGraphicFramePr>
            <a:graphicFrameLocks noChangeAspect="1"/>
          </p:cNvGraphicFramePr>
          <p:nvPr/>
        </p:nvGraphicFramePr>
        <p:xfrm>
          <a:off x="468313" y="334963"/>
          <a:ext cx="1727200" cy="315912"/>
        </p:xfrm>
        <a:graphic>
          <a:graphicData uri="http://schemas.openxmlformats.org/presentationml/2006/ole">
            <p:oleObj spid="_x0000_s538627" name="Image" r:id="rId5" imgW="2133424" imgH="389881" progId="">
              <p:embed/>
            </p:oleObj>
          </a:graphicData>
        </a:graphic>
      </p:graphicFrame>
      <p:sp>
        <p:nvSpPr>
          <p:cNvPr id="160772" name="Rectangle 4"/>
          <p:cNvSpPr>
            <a:spLocks noGrp="1" noChangeArrowheads="1"/>
          </p:cNvSpPr>
          <p:nvPr>
            <p:ph type="ctrTitle"/>
          </p:nvPr>
        </p:nvSpPr>
        <p:spPr>
          <a:xfrm>
            <a:off x="685800" y="2130425"/>
            <a:ext cx="7772400" cy="1470025"/>
          </a:xfrm>
        </p:spPr>
        <p:txBody>
          <a:bodyPr/>
          <a:lstStyle>
            <a:lvl1pPr>
              <a:defRPr>
                <a:solidFill>
                  <a:schemeClr val="bg1"/>
                </a:solidFill>
              </a:defRPr>
            </a:lvl1pPr>
          </a:lstStyle>
          <a:p>
            <a:r>
              <a:rPr lang="da-DK" smtClean="0"/>
              <a:t>Klik for at redigere titeltypografi i masteren</a:t>
            </a:r>
            <a:endParaRPr lang="da-DK"/>
          </a:p>
        </p:txBody>
      </p:sp>
      <p:sp>
        <p:nvSpPr>
          <p:cNvPr id="160774" name="Rectangle 6"/>
          <p:cNvSpPr>
            <a:spLocks noGrp="1" noChangeArrowheads="1"/>
          </p:cNvSpPr>
          <p:nvPr>
            <p:ph type="subTitle" idx="1"/>
          </p:nvPr>
        </p:nvSpPr>
        <p:spPr>
          <a:xfrm>
            <a:off x="692150" y="3836988"/>
            <a:ext cx="6400800" cy="1752600"/>
          </a:xfrm>
        </p:spPr>
        <p:txBody>
          <a:bodyPr/>
          <a:lstStyle>
            <a:lvl1pPr marL="0" indent="0">
              <a:defRPr sz="1400">
                <a:solidFill>
                  <a:schemeClr val="bg1"/>
                </a:solidFill>
              </a:defRPr>
            </a:lvl1pPr>
          </a:lstStyle>
          <a:p>
            <a:r>
              <a:rPr lang="da-DK" smtClean="0"/>
              <a:t>Klik for at redigere undertiteltypografien i masteren</a:t>
            </a:r>
            <a:endParaRPr lang="da-DK"/>
          </a:p>
        </p:txBody>
      </p:sp>
    </p:spTree>
  </p:cSld>
  <p:clrMapOvr>
    <a:masterClrMapping/>
  </p:clrMapOvr>
  <p:transition spd="slow">
    <p:fade thruBlk="1"/>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idx="1"/>
          </p:nvPr>
        </p:nvSpPr>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Rectangle 12"/>
          <p:cNvSpPr>
            <a:spLocks noGrp="1" noChangeArrowheads="1"/>
          </p:cNvSpPr>
          <p:nvPr>
            <p:ph type="sldNum" sz="quarter" idx="10"/>
          </p:nvPr>
        </p:nvSpPr>
        <p:spPr>
          <a:ln/>
        </p:spPr>
        <p:txBody>
          <a:bodyPr/>
          <a:lstStyle>
            <a:lvl1pPr>
              <a:defRPr/>
            </a:lvl1pPr>
          </a:lstStyle>
          <a:p>
            <a:pPr>
              <a:defRPr/>
            </a:pPr>
            <a:fld id="{42E9BCF3-0A6B-4F25-BBEC-945869D79AE9}" type="slidenum">
              <a:rPr lang="da-DK"/>
              <a:pPr>
                <a:defRPr/>
              </a:pPr>
              <a:t>‹nr.›</a:t>
            </a:fld>
            <a:endParaRPr lang="da-DK"/>
          </a:p>
        </p:txBody>
      </p:sp>
    </p:spTree>
  </p:cSld>
  <p:clrMapOvr>
    <a:masterClrMapping/>
  </p:clrMapOvr>
  <p:transition spd="slow">
    <p:fade thruBlk="1"/>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Klik for at redigere typografi i masteren</a:t>
            </a:r>
          </a:p>
        </p:txBody>
      </p:sp>
      <p:sp>
        <p:nvSpPr>
          <p:cNvPr id="4" name="Rectangle 12"/>
          <p:cNvSpPr>
            <a:spLocks noGrp="1" noChangeArrowheads="1"/>
          </p:cNvSpPr>
          <p:nvPr>
            <p:ph type="sldNum" sz="quarter" idx="10"/>
          </p:nvPr>
        </p:nvSpPr>
        <p:spPr>
          <a:ln/>
        </p:spPr>
        <p:txBody>
          <a:bodyPr/>
          <a:lstStyle>
            <a:lvl1pPr>
              <a:defRPr/>
            </a:lvl1pPr>
          </a:lstStyle>
          <a:p>
            <a:pPr>
              <a:defRPr/>
            </a:pPr>
            <a:fld id="{8E1D070D-46E7-4FC6-BB43-F521ACF3751F}" type="slidenum">
              <a:rPr lang="da-DK"/>
              <a:pPr>
                <a:defRPr/>
              </a:pPr>
              <a:t>‹nr.›</a:t>
            </a:fld>
            <a:endParaRPr lang="da-DK"/>
          </a:p>
        </p:txBody>
      </p:sp>
    </p:spTree>
  </p:cSld>
  <p:clrMapOvr>
    <a:masterClrMapping/>
  </p:clrMapOvr>
  <p:transition spd="slow">
    <p:fade thruBlk="1"/>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sz="half" idx="1"/>
          </p:nvPr>
        </p:nvSpPr>
        <p:spPr>
          <a:xfrm>
            <a:off x="468313" y="2133600"/>
            <a:ext cx="4027487"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2133600"/>
            <a:ext cx="4027488"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Rectangle 12"/>
          <p:cNvSpPr>
            <a:spLocks noGrp="1" noChangeArrowheads="1"/>
          </p:cNvSpPr>
          <p:nvPr>
            <p:ph type="sldNum" sz="quarter" idx="10"/>
          </p:nvPr>
        </p:nvSpPr>
        <p:spPr>
          <a:ln/>
        </p:spPr>
        <p:txBody>
          <a:bodyPr/>
          <a:lstStyle>
            <a:lvl1pPr>
              <a:defRPr/>
            </a:lvl1pPr>
          </a:lstStyle>
          <a:p>
            <a:pPr>
              <a:defRPr/>
            </a:pPr>
            <a:fld id="{BD2521DC-541C-45C8-B868-5F1E285C70BF}" type="slidenum">
              <a:rPr lang="da-DK"/>
              <a:pPr>
                <a:defRPr/>
              </a:pPr>
              <a:t>‹nr.›</a:t>
            </a:fld>
            <a:endParaRPr lang="da-DK"/>
          </a:p>
        </p:txBody>
      </p:sp>
    </p:spTree>
  </p:cSld>
  <p:clrMapOvr>
    <a:masterClrMapping/>
  </p:clrMapOvr>
  <p:transition spd="slow">
    <p:fade thruBlk="1"/>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Rectangle 12"/>
          <p:cNvSpPr>
            <a:spLocks noGrp="1" noChangeArrowheads="1"/>
          </p:cNvSpPr>
          <p:nvPr>
            <p:ph type="sldNum" sz="quarter" idx="10"/>
          </p:nvPr>
        </p:nvSpPr>
        <p:spPr>
          <a:ln/>
        </p:spPr>
        <p:txBody>
          <a:bodyPr/>
          <a:lstStyle>
            <a:lvl1pPr>
              <a:defRPr/>
            </a:lvl1pPr>
          </a:lstStyle>
          <a:p>
            <a:pPr>
              <a:defRPr/>
            </a:pPr>
            <a:fld id="{14013321-4F9D-4DC5-A42E-0ABA8EE10389}" type="slidenum">
              <a:rPr lang="da-DK"/>
              <a:pPr>
                <a:defRPr/>
              </a:pPr>
              <a:t>‹nr.›</a:t>
            </a:fld>
            <a:endParaRPr lang="da-DK"/>
          </a:p>
        </p:txBody>
      </p:sp>
    </p:spTree>
  </p:cSld>
  <p:clrMapOvr>
    <a:masterClrMapping/>
  </p:clrMapOvr>
  <p:transition spd="slow">
    <p:fade thruBlk="1"/>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Rectangle 12"/>
          <p:cNvSpPr>
            <a:spLocks noGrp="1" noChangeArrowheads="1"/>
          </p:cNvSpPr>
          <p:nvPr>
            <p:ph type="sldNum" sz="quarter" idx="10"/>
          </p:nvPr>
        </p:nvSpPr>
        <p:spPr>
          <a:ln/>
        </p:spPr>
        <p:txBody>
          <a:bodyPr/>
          <a:lstStyle>
            <a:lvl1pPr>
              <a:defRPr/>
            </a:lvl1pPr>
          </a:lstStyle>
          <a:p>
            <a:pPr>
              <a:defRPr/>
            </a:pPr>
            <a:fld id="{1EBCBD37-1B17-4710-B1AA-058D510574AB}" type="slidenum">
              <a:rPr lang="da-DK"/>
              <a:pPr>
                <a:defRPr/>
              </a:pPr>
              <a:t>‹nr.›</a:t>
            </a:fld>
            <a:endParaRPr lang="da-DK"/>
          </a:p>
        </p:txBody>
      </p:sp>
    </p:spTree>
  </p:cSld>
  <p:clrMapOvr>
    <a:masterClrMapping/>
  </p:clrMapOvr>
  <p:transition spd="slow">
    <p:fade thruBlk="1"/>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12"/>
          <p:cNvSpPr>
            <a:spLocks noGrp="1" noChangeArrowheads="1"/>
          </p:cNvSpPr>
          <p:nvPr>
            <p:ph type="sldNum" sz="quarter" idx="10"/>
          </p:nvPr>
        </p:nvSpPr>
        <p:spPr>
          <a:ln/>
        </p:spPr>
        <p:txBody>
          <a:bodyPr/>
          <a:lstStyle>
            <a:lvl1pPr>
              <a:defRPr/>
            </a:lvl1pPr>
          </a:lstStyle>
          <a:p>
            <a:pPr>
              <a:defRPr/>
            </a:pPr>
            <a:fld id="{1E6897CE-6C2A-4D55-B7B6-FC21AAD22687}" type="slidenum">
              <a:rPr lang="da-DK"/>
              <a:pPr>
                <a:defRPr/>
              </a:pPr>
              <a:t>‹nr.›</a:t>
            </a:fld>
            <a:endParaRPr lang="da-DK"/>
          </a:p>
        </p:txBody>
      </p:sp>
    </p:spTree>
  </p:cSld>
  <p:clrMapOvr>
    <a:masterClrMapping/>
  </p:clrMapOvr>
  <p:transition spd="slow">
    <p:fade thruBlk="1"/>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titeltypografi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Rectangle 12"/>
          <p:cNvSpPr>
            <a:spLocks noGrp="1" noChangeArrowheads="1"/>
          </p:cNvSpPr>
          <p:nvPr>
            <p:ph type="sldNum" sz="quarter" idx="10"/>
          </p:nvPr>
        </p:nvSpPr>
        <p:spPr>
          <a:ln/>
        </p:spPr>
        <p:txBody>
          <a:bodyPr/>
          <a:lstStyle>
            <a:lvl1pPr>
              <a:defRPr/>
            </a:lvl1pPr>
          </a:lstStyle>
          <a:p>
            <a:pPr>
              <a:defRPr/>
            </a:pPr>
            <a:fld id="{3D68F525-B80B-4A6C-B67B-CAD94D5A59DB}" type="slidenum">
              <a:rPr lang="da-DK"/>
              <a:pPr>
                <a:defRPr/>
              </a:pPr>
              <a:t>‹nr.›</a:t>
            </a:fld>
            <a:endParaRPr lang="da-DK"/>
          </a:p>
        </p:txBody>
      </p:sp>
    </p:spTree>
  </p:cSld>
  <p:clrMapOvr>
    <a:masterClrMapping/>
  </p:clrMapOvr>
  <p:transition spd="slow">
    <p:fade thruBlk="1"/>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titeltypografi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a-DK" noProof="0" smtClean="0"/>
              <a:t>Klik på ikonet for at tilføje et billede</a:t>
            </a:r>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Rectangle 12"/>
          <p:cNvSpPr>
            <a:spLocks noGrp="1" noChangeArrowheads="1"/>
          </p:cNvSpPr>
          <p:nvPr>
            <p:ph type="sldNum" sz="quarter" idx="10"/>
          </p:nvPr>
        </p:nvSpPr>
        <p:spPr>
          <a:ln/>
        </p:spPr>
        <p:txBody>
          <a:bodyPr/>
          <a:lstStyle>
            <a:lvl1pPr>
              <a:defRPr/>
            </a:lvl1pPr>
          </a:lstStyle>
          <a:p>
            <a:pPr>
              <a:defRPr/>
            </a:pPr>
            <a:fld id="{0184CD00-A93C-40B7-8D61-48D9E0B31D0E}" type="slidenum">
              <a:rPr lang="da-DK"/>
              <a:pPr>
                <a:defRPr/>
              </a:pPr>
              <a:t>‹nr.›</a:t>
            </a:fld>
            <a:endParaRPr lang="da-DK"/>
          </a:p>
        </p:txBody>
      </p:sp>
    </p:spTree>
  </p:cSld>
  <p:clrMapOvr>
    <a:masterClrMapping/>
  </p:clrMapOvr>
  <p:transition spd="slow">
    <p:fade thruBlk="1"/>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Rectangle 12"/>
          <p:cNvSpPr>
            <a:spLocks noGrp="1" noChangeArrowheads="1"/>
          </p:cNvSpPr>
          <p:nvPr>
            <p:ph type="sldNum" sz="quarter" idx="10"/>
          </p:nvPr>
        </p:nvSpPr>
        <p:spPr>
          <a:ln/>
        </p:spPr>
        <p:txBody>
          <a:bodyPr/>
          <a:lstStyle>
            <a:lvl1pPr>
              <a:defRPr/>
            </a:lvl1pPr>
          </a:lstStyle>
          <a:p>
            <a:pPr>
              <a:defRPr/>
            </a:pPr>
            <a:fld id="{F1C017DD-B71B-42A5-B983-B81896B4EBEA}" type="slidenum">
              <a:rPr lang="da-DK"/>
              <a:pPr>
                <a:defRPr/>
              </a:pPr>
              <a:t>‹nr.›</a:t>
            </a:fld>
            <a:endParaRPr lang="da-DK"/>
          </a:p>
        </p:txBody>
      </p:sp>
    </p:spTree>
  </p:cSld>
  <p:clrMapOvr>
    <a:masterClrMapping/>
  </p:clrMapOvr>
  <p:transition spd="slow">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titeltypografi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Rectangle 12"/>
          <p:cNvSpPr>
            <a:spLocks noGrp="1" noChangeArrowheads="1"/>
          </p:cNvSpPr>
          <p:nvPr>
            <p:ph type="sldNum" sz="quarter" idx="10"/>
          </p:nvPr>
        </p:nvSpPr>
        <p:spPr>
          <a:ln/>
        </p:spPr>
        <p:txBody>
          <a:bodyPr/>
          <a:lstStyle>
            <a:lvl1pPr>
              <a:defRPr/>
            </a:lvl1pPr>
          </a:lstStyle>
          <a:p>
            <a:pPr>
              <a:defRPr/>
            </a:pPr>
            <a:fld id="{7AD1535A-7371-4DE1-9C76-61938CF36DF3}" type="slidenum">
              <a:rPr lang="da-DK"/>
              <a:pPr>
                <a:defRPr/>
              </a:pPr>
              <a:t>‹nr.›</a:t>
            </a:fld>
            <a:endParaRPr lang="da-DK"/>
          </a:p>
        </p:txBody>
      </p:sp>
    </p:spTree>
  </p:cSld>
  <p:clrMapOvr>
    <a:masterClrMapping/>
  </p:clrMapOvr>
  <p:transition spd="slow">
    <p:fade thruBlk="1"/>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32575" y="1066800"/>
            <a:ext cx="2054225" cy="5029200"/>
          </a:xfrm>
        </p:spPr>
        <p:txBody>
          <a:bodyPr vert="eaVert"/>
          <a:lstStyle/>
          <a:p>
            <a:r>
              <a:rPr lang="da-DK" smtClean="0"/>
              <a:t>Klik for at redigere titeltypografi i masteren</a:t>
            </a:r>
            <a:endParaRPr lang="da-DK"/>
          </a:p>
        </p:txBody>
      </p:sp>
      <p:sp>
        <p:nvSpPr>
          <p:cNvPr id="3" name="Pladsholder til lodret titel 2"/>
          <p:cNvSpPr>
            <a:spLocks noGrp="1"/>
          </p:cNvSpPr>
          <p:nvPr>
            <p:ph type="body" orient="vert" idx="1"/>
          </p:nvPr>
        </p:nvSpPr>
        <p:spPr>
          <a:xfrm>
            <a:off x="468313" y="1066800"/>
            <a:ext cx="6011862" cy="5029200"/>
          </a:xfrm>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Rectangle 12"/>
          <p:cNvSpPr>
            <a:spLocks noGrp="1" noChangeArrowheads="1"/>
          </p:cNvSpPr>
          <p:nvPr>
            <p:ph type="sldNum" sz="quarter" idx="10"/>
          </p:nvPr>
        </p:nvSpPr>
        <p:spPr>
          <a:ln/>
        </p:spPr>
        <p:txBody>
          <a:bodyPr/>
          <a:lstStyle>
            <a:lvl1pPr>
              <a:defRPr/>
            </a:lvl1pPr>
          </a:lstStyle>
          <a:p>
            <a:pPr>
              <a:defRPr/>
            </a:pPr>
            <a:fld id="{2A47134A-FAC8-46E4-887E-3348A86D6387}" type="slidenum">
              <a:rPr lang="da-DK"/>
              <a:pPr>
                <a:defRPr/>
              </a:pPr>
              <a:t>‹nr.›</a:t>
            </a:fld>
            <a:endParaRPr lang="da-DK"/>
          </a:p>
        </p:txBody>
      </p:sp>
    </p:spTree>
  </p:cSld>
  <p:clrMapOvr>
    <a:masterClrMapping/>
  </p:clrMapOvr>
  <p:transition spd="slow">
    <p:fade thruBlk="1"/>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titeltypografi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a:xfrm>
            <a:off x="747713" y="6446838"/>
            <a:ext cx="1747837" cy="266700"/>
          </a:xfrm>
          <a:prstGeom prst="rect">
            <a:avLst/>
          </a:prstGeom>
        </p:spPr>
        <p:txBody>
          <a:bodyPr/>
          <a:lstStyle>
            <a:lvl1pPr>
              <a:defRPr sz="1400">
                <a:solidFill>
                  <a:srgbClr val="000000"/>
                </a:solidFill>
                <a:latin typeface="Arial" charset="0"/>
                <a:cs typeface="+mn-cs"/>
              </a:defRPr>
            </a:lvl1pPr>
          </a:lstStyle>
          <a:p>
            <a:pPr>
              <a:defRPr/>
            </a:pPr>
            <a:endParaRPr lang="da-DK"/>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idx="1"/>
          </p:nvPr>
        </p:nvSpPr>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a:xfrm>
            <a:off x="747713" y="6446838"/>
            <a:ext cx="1747837" cy="266700"/>
          </a:xfrm>
          <a:prstGeom prst="rect">
            <a:avLst/>
          </a:prstGeom>
        </p:spPr>
        <p:txBody>
          <a:bodyPr/>
          <a:lstStyle>
            <a:lvl1pPr>
              <a:defRPr sz="1400">
                <a:solidFill>
                  <a:srgbClr val="000000"/>
                </a:solidFill>
                <a:latin typeface="Arial" charset="0"/>
                <a:cs typeface="+mn-cs"/>
              </a:defRPr>
            </a:lvl1pPr>
          </a:lstStyle>
          <a:p>
            <a:pPr>
              <a:defRPr/>
            </a:pPr>
            <a:endParaRPr lang="da-DK"/>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Klik for at redigere typografi i masteren</a:t>
            </a: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sz="half" idx="1"/>
          </p:nvPr>
        </p:nvSpPr>
        <p:spPr>
          <a:xfrm>
            <a:off x="457200" y="1196975"/>
            <a:ext cx="4038600" cy="4957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196975"/>
            <a:ext cx="4038600" cy="4957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titeltypografi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titeltypografi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a-DK" noProof="0" smtClean="0"/>
              <a:t>Klik på ikonet for at tilføje et billede</a:t>
            </a:r>
            <a:endParaRPr lang="da-DK" noProof="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Pladsholder til dato 4"/>
          <p:cNvSpPr>
            <a:spLocks noGrp="1"/>
          </p:cNvSpPr>
          <p:nvPr>
            <p:ph type="dt" sz="half" idx="10"/>
          </p:nvPr>
        </p:nvSpPr>
        <p:spPr>
          <a:xfrm>
            <a:off x="747713" y="6446838"/>
            <a:ext cx="1747837" cy="266700"/>
          </a:xfrm>
          <a:prstGeom prst="rect">
            <a:avLst/>
          </a:prstGeom>
        </p:spPr>
        <p:txBody>
          <a:bodyPr/>
          <a:lstStyle>
            <a:lvl1pPr>
              <a:defRPr sz="1400">
                <a:solidFill>
                  <a:srgbClr val="000000"/>
                </a:solidFill>
                <a:latin typeface="Arial" charset="0"/>
                <a:cs typeface="+mn-cs"/>
              </a:defRPr>
            </a:lvl1pPr>
          </a:lstStyle>
          <a:p>
            <a:pPr>
              <a:defRPr/>
            </a:pPr>
            <a:endParaRPr lang="da-D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og indholdsobjekt">
    <p:spTree>
      <p:nvGrpSpPr>
        <p:cNvPr id="1" name=""/>
        <p:cNvGrpSpPr/>
        <p:nvPr/>
      </p:nvGrpSpPr>
      <p:grpSpPr>
        <a:xfrm>
          <a:off x="0" y="0"/>
          <a:ext cx="0" cy="0"/>
          <a:chOff x="0" y="0"/>
          <a:chExt cx="0" cy="0"/>
        </a:xfrm>
      </p:grpSpPr>
      <p:pic>
        <p:nvPicPr>
          <p:cNvPr id="4"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5"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6" name="Object 38"/>
          <p:cNvGraphicFramePr>
            <a:graphicFrameLocks noChangeAspect="1"/>
          </p:cNvGraphicFramePr>
          <p:nvPr/>
        </p:nvGraphicFramePr>
        <p:xfrm>
          <a:off x="8101013" y="549275"/>
          <a:ext cx="963612" cy="88900"/>
        </p:xfrm>
        <a:graphic>
          <a:graphicData uri="http://schemas.openxmlformats.org/presentationml/2006/ole">
            <p:oleObj spid="_x0000_s495618" name="Image" r:id="rId4" imgW="963007" imgH="88198" progId="">
              <p:embed/>
            </p:oleObj>
          </a:graphicData>
        </a:graphic>
      </p:graphicFrame>
      <p:graphicFrame>
        <p:nvGraphicFramePr>
          <p:cNvPr id="7" name="Object 41"/>
          <p:cNvGraphicFramePr>
            <a:graphicFrameLocks noChangeAspect="1"/>
          </p:cNvGraphicFramePr>
          <p:nvPr/>
        </p:nvGraphicFramePr>
        <p:xfrm>
          <a:off x="468313" y="333375"/>
          <a:ext cx="1655762" cy="312738"/>
        </p:xfrm>
        <a:graphic>
          <a:graphicData uri="http://schemas.openxmlformats.org/presentationml/2006/ole">
            <p:oleObj spid="_x0000_s495619" name="Image" r:id="rId5" imgW="2606045" imgH="490687" progId="">
              <p:embed/>
            </p:oleObj>
          </a:graphicData>
        </a:graphic>
      </p:graphicFrame>
      <p:graphicFrame>
        <p:nvGraphicFramePr>
          <p:cNvPr id="8" name="Object 42"/>
          <p:cNvGraphicFramePr>
            <a:graphicFrameLocks noChangeAspect="1"/>
          </p:cNvGraphicFramePr>
          <p:nvPr/>
        </p:nvGraphicFramePr>
        <p:xfrm>
          <a:off x="468313" y="334963"/>
          <a:ext cx="1727200" cy="315912"/>
        </p:xfrm>
        <a:graphic>
          <a:graphicData uri="http://schemas.openxmlformats.org/presentationml/2006/ole">
            <p:oleObj spid="_x0000_s495620" name="Image" r:id="rId6" imgW="2133424" imgH="389881" progId="">
              <p:embed/>
            </p:oleObj>
          </a:graphicData>
        </a:graphic>
      </p:graphicFrame>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idx="1"/>
          </p:nvPr>
        </p:nvSpPr>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9"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F5EA5E89-2847-48AD-A212-DB7C98144F73}" type="slidenum">
              <a:rPr lang="da-DK"/>
              <a:pPr>
                <a:defRPr/>
              </a:pPr>
              <a:t>‹nr.›</a:t>
            </a:fld>
            <a:endParaRPr lang="da-DK"/>
          </a:p>
        </p:txBody>
      </p:sp>
    </p:spTree>
  </p:cSld>
  <p:clrMapOvr>
    <a:masterClrMapping/>
  </p:clrMapOvr>
  <p:transition spd="slow">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titeltypografi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smtClean="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Rectangle 12"/>
          <p:cNvSpPr>
            <a:spLocks noGrp="1" noChangeArrowheads="1"/>
          </p:cNvSpPr>
          <p:nvPr>
            <p:ph type="sldNum" sz="quarter" idx="10"/>
          </p:nvPr>
        </p:nvSpPr>
        <p:spPr>
          <a:ln/>
        </p:spPr>
        <p:txBody>
          <a:bodyPr/>
          <a:lstStyle>
            <a:lvl1pPr>
              <a:defRPr/>
            </a:lvl1pPr>
          </a:lstStyle>
          <a:p>
            <a:pPr>
              <a:defRPr/>
            </a:pPr>
            <a:fld id="{243C18BE-0FB5-408A-84C2-455173C59F0D}" type="slidenum">
              <a:rPr lang="da-DK"/>
              <a:pPr>
                <a:defRPr/>
              </a:pPr>
              <a:t>‹nr.›</a:t>
            </a:fld>
            <a:endParaRPr lang="da-DK"/>
          </a:p>
        </p:txBody>
      </p:sp>
    </p:spTree>
  </p:cSld>
  <p:clrMapOvr>
    <a:masterClrMapping/>
  </p:clrMapOvr>
  <p:transition spd="slow">
    <p:fade thruBlk="1"/>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a:xfrm>
            <a:off x="747713" y="6446838"/>
            <a:ext cx="1747837" cy="266700"/>
          </a:xfrm>
          <a:prstGeom prst="rect">
            <a:avLst/>
          </a:prstGeom>
        </p:spPr>
        <p:txBody>
          <a:bodyPr/>
          <a:lstStyle>
            <a:lvl1pPr>
              <a:defRPr sz="1400">
                <a:solidFill>
                  <a:srgbClr val="000000"/>
                </a:solidFill>
                <a:latin typeface="Arial" charset="0"/>
                <a:cs typeface="+mn-cs"/>
              </a:defRPr>
            </a:lvl1pPr>
          </a:lstStyle>
          <a:p>
            <a:pPr>
              <a:defRPr/>
            </a:pPr>
            <a:endParaRPr lang="da-DK"/>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36538"/>
            <a:ext cx="2057400" cy="5918200"/>
          </a:xfrm>
        </p:spPr>
        <p:txBody>
          <a:bodyPr vert="eaVert"/>
          <a:lstStyle/>
          <a:p>
            <a:r>
              <a:rPr lang="da-DK" smtClean="0"/>
              <a:t>Klik for at redigere titeltypografi i masteren</a:t>
            </a:r>
            <a:endParaRPr lang="da-DK"/>
          </a:p>
        </p:txBody>
      </p:sp>
      <p:sp>
        <p:nvSpPr>
          <p:cNvPr id="3" name="Pladsholder til lodret titel 2"/>
          <p:cNvSpPr>
            <a:spLocks noGrp="1"/>
          </p:cNvSpPr>
          <p:nvPr>
            <p:ph type="body" orient="vert" idx="1"/>
          </p:nvPr>
        </p:nvSpPr>
        <p:spPr>
          <a:xfrm>
            <a:off x="457200" y="236538"/>
            <a:ext cx="6019800" cy="5918200"/>
          </a:xfrm>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a:xfrm>
            <a:off x="747713" y="6446838"/>
            <a:ext cx="1747837" cy="266700"/>
          </a:xfrm>
          <a:prstGeom prst="rect">
            <a:avLst/>
          </a:prstGeom>
        </p:spPr>
        <p:txBody>
          <a:bodyPr/>
          <a:lstStyle>
            <a:lvl1pPr>
              <a:defRPr sz="1400">
                <a:solidFill>
                  <a:srgbClr val="000000"/>
                </a:solidFill>
                <a:latin typeface="Arial" charset="0"/>
                <a:cs typeface="+mn-cs"/>
              </a:defRPr>
            </a:lvl1pPr>
          </a:lstStyle>
          <a:p>
            <a:pPr>
              <a:defRPr/>
            </a:pPr>
            <a:endParaRPr lang="da-DK"/>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xAndObj" preserve="1">
  <p:cSld name="Titel, tekst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457200" y="236538"/>
            <a:ext cx="8229600" cy="723900"/>
          </a:xfrm>
        </p:spPr>
        <p:txBody>
          <a:bodyPr/>
          <a:lstStyle/>
          <a:p>
            <a:r>
              <a:rPr lang="da-DK" smtClean="0"/>
              <a:t>Klik for at redigere titeltypografi i masteren</a:t>
            </a:r>
            <a:endParaRPr lang="da-DK"/>
          </a:p>
        </p:txBody>
      </p:sp>
      <p:sp>
        <p:nvSpPr>
          <p:cNvPr id="3" name="Pladsholder til tekst 2"/>
          <p:cNvSpPr>
            <a:spLocks noGrp="1"/>
          </p:cNvSpPr>
          <p:nvPr>
            <p:ph type="body" sz="half" idx="1"/>
          </p:nvPr>
        </p:nvSpPr>
        <p:spPr>
          <a:xfrm>
            <a:off x="457200" y="1196975"/>
            <a:ext cx="4038600" cy="4957763"/>
          </a:xfrm>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196975"/>
            <a:ext cx="4038600" cy="4957763"/>
          </a:xfrm>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a:xfrm>
            <a:off x="747713" y="6446838"/>
            <a:ext cx="1747837" cy="266700"/>
          </a:xfrm>
          <a:prstGeom prst="rect">
            <a:avLst/>
          </a:prstGeom>
        </p:spPr>
        <p:txBody>
          <a:bodyPr/>
          <a:lstStyle>
            <a:lvl1pPr>
              <a:defRPr sz="1400">
                <a:solidFill>
                  <a:srgbClr val="000000"/>
                </a:solidFill>
                <a:latin typeface="Arial" charset="0"/>
                <a:cs typeface="+mn-cs"/>
              </a:defRPr>
            </a:lvl1pPr>
          </a:lstStyle>
          <a:p>
            <a:pPr>
              <a:defRPr/>
            </a:pPr>
            <a:endParaRPr lang="da-DK"/>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pic>
        <p:nvPicPr>
          <p:cNvPr id="4" name="Picture 10" descr="fib15_16 copy 2"/>
          <p:cNvPicPr>
            <a:picLocks noChangeAspect="1" noChangeArrowheads="1"/>
          </p:cNvPicPr>
          <p:nvPr userDrawn="1"/>
        </p:nvPicPr>
        <p:blipFill>
          <a:blip r:embed="rId3" cstate="print"/>
          <a:srcRect/>
          <a:stretch>
            <a:fillRect/>
          </a:stretch>
        </p:blipFill>
        <p:spPr bwMode="auto">
          <a:xfrm>
            <a:off x="0" y="0"/>
            <a:ext cx="9144000" cy="6883400"/>
          </a:xfrm>
          <a:prstGeom prst="rect">
            <a:avLst/>
          </a:prstGeom>
          <a:noFill/>
          <a:ln w="9525">
            <a:noFill/>
            <a:miter lim="800000"/>
            <a:headEnd/>
            <a:tailEnd/>
          </a:ln>
        </p:spPr>
      </p:pic>
      <p:graphicFrame>
        <p:nvGraphicFramePr>
          <p:cNvPr id="5" name="Object 8"/>
          <p:cNvGraphicFramePr>
            <a:graphicFrameLocks noChangeAspect="1"/>
          </p:cNvGraphicFramePr>
          <p:nvPr/>
        </p:nvGraphicFramePr>
        <p:xfrm>
          <a:off x="468313" y="333375"/>
          <a:ext cx="1655762" cy="312738"/>
        </p:xfrm>
        <a:graphic>
          <a:graphicData uri="http://schemas.openxmlformats.org/presentationml/2006/ole">
            <p:oleObj spid="_x0000_s539650" name="Image" r:id="rId4" imgW="2606045" imgH="490687" progId="">
              <p:embed/>
            </p:oleObj>
          </a:graphicData>
        </a:graphic>
      </p:graphicFrame>
      <p:graphicFrame>
        <p:nvGraphicFramePr>
          <p:cNvPr id="6" name="Object 9"/>
          <p:cNvGraphicFramePr>
            <a:graphicFrameLocks noChangeAspect="1"/>
          </p:cNvGraphicFramePr>
          <p:nvPr/>
        </p:nvGraphicFramePr>
        <p:xfrm>
          <a:off x="468313" y="334963"/>
          <a:ext cx="1727200" cy="315912"/>
        </p:xfrm>
        <a:graphic>
          <a:graphicData uri="http://schemas.openxmlformats.org/presentationml/2006/ole">
            <p:oleObj spid="_x0000_s539651" name="Image" r:id="rId5" imgW="2133424" imgH="389881" progId="">
              <p:embed/>
            </p:oleObj>
          </a:graphicData>
        </a:graphic>
      </p:graphicFrame>
      <p:sp>
        <p:nvSpPr>
          <p:cNvPr id="160772" name="Rectangle 4"/>
          <p:cNvSpPr>
            <a:spLocks noGrp="1" noChangeArrowheads="1"/>
          </p:cNvSpPr>
          <p:nvPr>
            <p:ph type="ctrTitle"/>
          </p:nvPr>
        </p:nvSpPr>
        <p:spPr>
          <a:xfrm>
            <a:off x="685800" y="2130425"/>
            <a:ext cx="7772400" cy="1470025"/>
          </a:xfrm>
        </p:spPr>
        <p:txBody>
          <a:bodyPr/>
          <a:lstStyle>
            <a:lvl1pPr>
              <a:defRPr>
                <a:solidFill>
                  <a:schemeClr val="bg1"/>
                </a:solidFill>
              </a:defRPr>
            </a:lvl1pPr>
          </a:lstStyle>
          <a:p>
            <a:r>
              <a:rPr lang="da-DK" smtClean="0"/>
              <a:t>Klik for at redigere titeltypografi i masteren</a:t>
            </a:r>
            <a:endParaRPr lang="da-DK"/>
          </a:p>
        </p:txBody>
      </p:sp>
      <p:sp>
        <p:nvSpPr>
          <p:cNvPr id="160774" name="Rectangle 6"/>
          <p:cNvSpPr>
            <a:spLocks noGrp="1" noChangeArrowheads="1"/>
          </p:cNvSpPr>
          <p:nvPr>
            <p:ph type="subTitle" idx="1"/>
          </p:nvPr>
        </p:nvSpPr>
        <p:spPr>
          <a:xfrm>
            <a:off x="692150" y="3836988"/>
            <a:ext cx="6400800" cy="1752600"/>
          </a:xfrm>
        </p:spPr>
        <p:txBody>
          <a:bodyPr/>
          <a:lstStyle>
            <a:lvl1pPr marL="0" indent="0">
              <a:defRPr sz="1400">
                <a:solidFill>
                  <a:schemeClr val="bg1"/>
                </a:solidFill>
              </a:defRPr>
            </a:lvl1pPr>
          </a:lstStyle>
          <a:p>
            <a:r>
              <a:rPr lang="da-DK" smtClean="0"/>
              <a:t>Klik for at redigere undertiteltypografien i masteren</a:t>
            </a:r>
            <a:endParaRPr lang="da-DK"/>
          </a:p>
        </p:txBody>
      </p:sp>
    </p:spTree>
  </p:cSld>
  <p:clrMapOvr>
    <a:masterClrMapping/>
  </p:clrMapOvr>
  <p:transition spd="slow">
    <p:fade thruBlk="1"/>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obj" preserve="1">
  <p:cSld name="Titel og indholdsobjekt">
    <p:spTree>
      <p:nvGrpSpPr>
        <p:cNvPr id="1" name=""/>
        <p:cNvGrpSpPr/>
        <p:nvPr/>
      </p:nvGrpSpPr>
      <p:grpSpPr>
        <a:xfrm>
          <a:off x="0" y="0"/>
          <a:ext cx="0" cy="0"/>
          <a:chOff x="0" y="0"/>
          <a:chExt cx="0" cy="0"/>
        </a:xfrm>
      </p:grpSpPr>
      <p:pic>
        <p:nvPicPr>
          <p:cNvPr id="4"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5"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6" name="Object 38"/>
          <p:cNvGraphicFramePr>
            <a:graphicFrameLocks noChangeAspect="1"/>
          </p:cNvGraphicFramePr>
          <p:nvPr/>
        </p:nvGraphicFramePr>
        <p:xfrm>
          <a:off x="8101013" y="549275"/>
          <a:ext cx="963612" cy="88900"/>
        </p:xfrm>
        <a:graphic>
          <a:graphicData uri="http://schemas.openxmlformats.org/presentationml/2006/ole">
            <p:oleObj spid="_x0000_s540674" name="Image" r:id="rId4" imgW="963007" imgH="88198" progId="">
              <p:embed/>
            </p:oleObj>
          </a:graphicData>
        </a:graphic>
      </p:graphicFrame>
      <p:graphicFrame>
        <p:nvGraphicFramePr>
          <p:cNvPr id="7" name="Object 41"/>
          <p:cNvGraphicFramePr>
            <a:graphicFrameLocks noChangeAspect="1"/>
          </p:cNvGraphicFramePr>
          <p:nvPr/>
        </p:nvGraphicFramePr>
        <p:xfrm>
          <a:off x="468313" y="333375"/>
          <a:ext cx="1655762" cy="312738"/>
        </p:xfrm>
        <a:graphic>
          <a:graphicData uri="http://schemas.openxmlformats.org/presentationml/2006/ole">
            <p:oleObj spid="_x0000_s540675" name="Image" r:id="rId5" imgW="2606045" imgH="490687" progId="">
              <p:embed/>
            </p:oleObj>
          </a:graphicData>
        </a:graphic>
      </p:graphicFrame>
      <p:graphicFrame>
        <p:nvGraphicFramePr>
          <p:cNvPr id="8" name="Object 42"/>
          <p:cNvGraphicFramePr>
            <a:graphicFrameLocks noChangeAspect="1"/>
          </p:cNvGraphicFramePr>
          <p:nvPr/>
        </p:nvGraphicFramePr>
        <p:xfrm>
          <a:off x="468313" y="334963"/>
          <a:ext cx="1727200" cy="315912"/>
        </p:xfrm>
        <a:graphic>
          <a:graphicData uri="http://schemas.openxmlformats.org/presentationml/2006/ole">
            <p:oleObj spid="_x0000_s540676" name="Image" r:id="rId6" imgW="2133424" imgH="389881" progId="">
              <p:embed/>
            </p:oleObj>
          </a:graphicData>
        </a:graphic>
      </p:graphicFrame>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idx="1"/>
          </p:nvPr>
        </p:nvSpPr>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9"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BD25EEF5-CB2F-45D0-BD2B-9FD3FED64020}" type="slidenum">
              <a:rPr lang="da-DK"/>
              <a:pPr>
                <a:defRPr/>
              </a:pPr>
              <a:t>‹nr.›</a:t>
            </a:fld>
            <a:endParaRPr lang="da-DK"/>
          </a:p>
        </p:txBody>
      </p:sp>
    </p:spTree>
  </p:cSld>
  <p:clrMapOvr>
    <a:masterClrMapping/>
  </p:clrMapOvr>
  <p:transition spd="slow">
    <p:fade thruBlk="1"/>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secHead" preserve="1">
  <p:cSld name="Afsnitsoverskrift">
    <p:spTree>
      <p:nvGrpSpPr>
        <p:cNvPr id="1" name=""/>
        <p:cNvGrpSpPr/>
        <p:nvPr/>
      </p:nvGrpSpPr>
      <p:grpSpPr>
        <a:xfrm>
          <a:off x="0" y="0"/>
          <a:ext cx="0" cy="0"/>
          <a:chOff x="0" y="0"/>
          <a:chExt cx="0" cy="0"/>
        </a:xfrm>
      </p:grpSpPr>
      <p:pic>
        <p:nvPicPr>
          <p:cNvPr id="4"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5"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6" name="Object 38"/>
          <p:cNvGraphicFramePr>
            <a:graphicFrameLocks noChangeAspect="1"/>
          </p:cNvGraphicFramePr>
          <p:nvPr/>
        </p:nvGraphicFramePr>
        <p:xfrm>
          <a:off x="8101013" y="549275"/>
          <a:ext cx="963612" cy="88900"/>
        </p:xfrm>
        <a:graphic>
          <a:graphicData uri="http://schemas.openxmlformats.org/presentationml/2006/ole">
            <p:oleObj spid="_x0000_s541698" name="Image" r:id="rId4" imgW="963007" imgH="88198" progId="">
              <p:embed/>
            </p:oleObj>
          </a:graphicData>
        </a:graphic>
      </p:graphicFrame>
      <p:graphicFrame>
        <p:nvGraphicFramePr>
          <p:cNvPr id="7" name="Object 41"/>
          <p:cNvGraphicFramePr>
            <a:graphicFrameLocks noChangeAspect="1"/>
          </p:cNvGraphicFramePr>
          <p:nvPr/>
        </p:nvGraphicFramePr>
        <p:xfrm>
          <a:off x="468313" y="333375"/>
          <a:ext cx="1655762" cy="312738"/>
        </p:xfrm>
        <a:graphic>
          <a:graphicData uri="http://schemas.openxmlformats.org/presentationml/2006/ole">
            <p:oleObj spid="_x0000_s541699" name="Image" r:id="rId5" imgW="2606045" imgH="490687" progId="">
              <p:embed/>
            </p:oleObj>
          </a:graphicData>
        </a:graphic>
      </p:graphicFrame>
      <p:graphicFrame>
        <p:nvGraphicFramePr>
          <p:cNvPr id="8" name="Object 42"/>
          <p:cNvGraphicFramePr>
            <a:graphicFrameLocks noChangeAspect="1"/>
          </p:cNvGraphicFramePr>
          <p:nvPr/>
        </p:nvGraphicFramePr>
        <p:xfrm>
          <a:off x="468313" y="334963"/>
          <a:ext cx="1727200" cy="315912"/>
        </p:xfrm>
        <a:graphic>
          <a:graphicData uri="http://schemas.openxmlformats.org/presentationml/2006/ole">
            <p:oleObj spid="_x0000_s541700" name="Image" r:id="rId6" imgW="2133424" imgH="389881" progId="">
              <p:embed/>
            </p:oleObj>
          </a:graphicData>
        </a:graphic>
      </p:graphicFrame>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Klik for at redigere typografi i masteren</a:t>
            </a:r>
          </a:p>
        </p:txBody>
      </p:sp>
      <p:sp>
        <p:nvSpPr>
          <p:cNvPr id="9"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57E19149-1DF1-462F-9704-1BCE6758E2B1}" type="slidenum">
              <a:rPr lang="da-DK"/>
              <a:pPr>
                <a:defRPr/>
              </a:pPr>
              <a:t>‹nr.›</a:t>
            </a:fld>
            <a:endParaRPr lang="da-DK"/>
          </a:p>
        </p:txBody>
      </p:sp>
    </p:spTree>
  </p:cSld>
  <p:clrMapOvr>
    <a:masterClrMapping/>
  </p:clrMapOvr>
  <p:transition spd="slow">
    <p:fade thruBlk="1"/>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woObj" preserve="1">
  <p:cSld name="To indholdsobjekter">
    <p:spTree>
      <p:nvGrpSpPr>
        <p:cNvPr id="1" name=""/>
        <p:cNvGrpSpPr/>
        <p:nvPr/>
      </p:nvGrpSpPr>
      <p:grpSpPr>
        <a:xfrm>
          <a:off x="0" y="0"/>
          <a:ext cx="0" cy="0"/>
          <a:chOff x="0" y="0"/>
          <a:chExt cx="0" cy="0"/>
        </a:xfrm>
      </p:grpSpPr>
      <p:pic>
        <p:nvPicPr>
          <p:cNvPr id="5"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6"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7" name="Object 38"/>
          <p:cNvGraphicFramePr>
            <a:graphicFrameLocks noChangeAspect="1"/>
          </p:cNvGraphicFramePr>
          <p:nvPr/>
        </p:nvGraphicFramePr>
        <p:xfrm>
          <a:off x="8101013" y="549275"/>
          <a:ext cx="963612" cy="88900"/>
        </p:xfrm>
        <a:graphic>
          <a:graphicData uri="http://schemas.openxmlformats.org/presentationml/2006/ole">
            <p:oleObj spid="_x0000_s542722" name="Image" r:id="rId4" imgW="963007" imgH="88198" progId="">
              <p:embed/>
            </p:oleObj>
          </a:graphicData>
        </a:graphic>
      </p:graphicFrame>
      <p:graphicFrame>
        <p:nvGraphicFramePr>
          <p:cNvPr id="8" name="Object 41"/>
          <p:cNvGraphicFramePr>
            <a:graphicFrameLocks noChangeAspect="1"/>
          </p:cNvGraphicFramePr>
          <p:nvPr/>
        </p:nvGraphicFramePr>
        <p:xfrm>
          <a:off x="468313" y="333375"/>
          <a:ext cx="1655762" cy="312738"/>
        </p:xfrm>
        <a:graphic>
          <a:graphicData uri="http://schemas.openxmlformats.org/presentationml/2006/ole">
            <p:oleObj spid="_x0000_s542723" name="Image" r:id="rId5" imgW="2606045" imgH="490687" progId="">
              <p:embed/>
            </p:oleObj>
          </a:graphicData>
        </a:graphic>
      </p:graphicFrame>
      <p:graphicFrame>
        <p:nvGraphicFramePr>
          <p:cNvPr id="9" name="Object 42"/>
          <p:cNvGraphicFramePr>
            <a:graphicFrameLocks noChangeAspect="1"/>
          </p:cNvGraphicFramePr>
          <p:nvPr/>
        </p:nvGraphicFramePr>
        <p:xfrm>
          <a:off x="468313" y="334963"/>
          <a:ext cx="1727200" cy="315912"/>
        </p:xfrm>
        <a:graphic>
          <a:graphicData uri="http://schemas.openxmlformats.org/presentationml/2006/ole">
            <p:oleObj spid="_x0000_s542724" name="Image" r:id="rId6" imgW="2133424" imgH="389881" progId="">
              <p:embed/>
            </p:oleObj>
          </a:graphicData>
        </a:graphic>
      </p:graphicFrame>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sz="half" idx="1"/>
          </p:nvPr>
        </p:nvSpPr>
        <p:spPr>
          <a:xfrm>
            <a:off x="468313" y="2133600"/>
            <a:ext cx="4027487"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2133600"/>
            <a:ext cx="4027488"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10"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CB763FBB-3E53-4E43-9DD1-945B9B62C4E8}" type="slidenum">
              <a:rPr lang="da-DK"/>
              <a:pPr>
                <a:defRPr/>
              </a:pPr>
              <a:t>‹nr.›</a:t>
            </a:fld>
            <a:endParaRPr lang="da-DK"/>
          </a:p>
        </p:txBody>
      </p:sp>
    </p:spTree>
  </p:cSld>
  <p:clrMapOvr>
    <a:masterClrMapping/>
  </p:clrMapOvr>
  <p:transition spd="slow">
    <p:fade thruBlk="1"/>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woTxTwoObj" preserve="1">
  <p:cSld name="Sammenligning">
    <p:spTree>
      <p:nvGrpSpPr>
        <p:cNvPr id="1" name=""/>
        <p:cNvGrpSpPr/>
        <p:nvPr/>
      </p:nvGrpSpPr>
      <p:grpSpPr>
        <a:xfrm>
          <a:off x="0" y="0"/>
          <a:ext cx="0" cy="0"/>
          <a:chOff x="0" y="0"/>
          <a:chExt cx="0" cy="0"/>
        </a:xfrm>
      </p:grpSpPr>
      <p:pic>
        <p:nvPicPr>
          <p:cNvPr id="7"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8"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9" name="Object 38"/>
          <p:cNvGraphicFramePr>
            <a:graphicFrameLocks noChangeAspect="1"/>
          </p:cNvGraphicFramePr>
          <p:nvPr/>
        </p:nvGraphicFramePr>
        <p:xfrm>
          <a:off x="8101013" y="549275"/>
          <a:ext cx="963612" cy="88900"/>
        </p:xfrm>
        <a:graphic>
          <a:graphicData uri="http://schemas.openxmlformats.org/presentationml/2006/ole">
            <p:oleObj spid="_x0000_s543746" name="Image" r:id="rId4" imgW="963007" imgH="88198" progId="">
              <p:embed/>
            </p:oleObj>
          </a:graphicData>
        </a:graphic>
      </p:graphicFrame>
      <p:graphicFrame>
        <p:nvGraphicFramePr>
          <p:cNvPr id="10" name="Object 41"/>
          <p:cNvGraphicFramePr>
            <a:graphicFrameLocks noChangeAspect="1"/>
          </p:cNvGraphicFramePr>
          <p:nvPr/>
        </p:nvGraphicFramePr>
        <p:xfrm>
          <a:off x="468313" y="333375"/>
          <a:ext cx="1655762" cy="312738"/>
        </p:xfrm>
        <a:graphic>
          <a:graphicData uri="http://schemas.openxmlformats.org/presentationml/2006/ole">
            <p:oleObj spid="_x0000_s543747" name="Image" r:id="rId5" imgW="2606045" imgH="490687" progId="">
              <p:embed/>
            </p:oleObj>
          </a:graphicData>
        </a:graphic>
      </p:graphicFrame>
      <p:graphicFrame>
        <p:nvGraphicFramePr>
          <p:cNvPr id="11" name="Object 42"/>
          <p:cNvGraphicFramePr>
            <a:graphicFrameLocks noChangeAspect="1"/>
          </p:cNvGraphicFramePr>
          <p:nvPr/>
        </p:nvGraphicFramePr>
        <p:xfrm>
          <a:off x="468313" y="334963"/>
          <a:ext cx="1727200" cy="315912"/>
        </p:xfrm>
        <a:graphic>
          <a:graphicData uri="http://schemas.openxmlformats.org/presentationml/2006/ole">
            <p:oleObj spid="_x0000_s543748" name="Image" r:id="rId6" imgW="2133424" imgH="389881" progId="">
              <p:embed/>
            </p:oleObj>
          </a:graphicData>
        </a:graphic>
      </p:graphicFrame>
      <p:sp>
        <p:nvSpPr>
          <p:cNvPr id="2" name="Titel 1"/>
          <p:cNvSpPr>
            <a:spLocks noGrp="1"/>
          </p:cNvSpPr>
          <p:nvPr>
            <p:ph type="title"/>
          </p:nvPr>
        </p:nvSpPr>
        <p:spPr>
          <a:xfrm>
            <a:off x="457200" y="274638"/>
            <a:ext cx="8229600" cy="1143000"/>
          </a:xfrm>
        </p:spPr>
        <p:txBody>
          <a:bodyPr/>
          <a:lstStyle>
            <a:lvl1pPr>
              <a:defRPr/>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12"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A6F5CB25-A9D1-472A-8715-899E6D2D07CB}" type="slidenum">
              <a:rPr lang="da-DK"/>
              <a:pPr>
                <a:defRPr/>
              </a:pPr>
              <a:t>‹nr.›</a:t>
            </a:fld>
            <a:endParaRPr lang="da-DK"/>
          </a:p>
        </p:txBody>
      </p:sp>
    </p:spTree>
  </p:cSld>
  <p:clrMapOvr>
    <a:masterClrMapping/>
  </p:clrMapOvr>
  <p:transition spd="slow">
    <p:fade thruBlk="1"/>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Tree>
  </p:cSld>
  <p:clrMapOvr>
    <a:masterClrMapping/>
  </p:clrMapOvr>
  <p:transition spd="slow">
    <p:fade thruBlk="1"/>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pic>
        <p:nvPicPr>
          <p:cNvPr id="2"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3"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4" name="Object 38"/>
          <p:cNvGraphicFramePr>
            <a:graphicFrameLocks noChangeAspect="1"/>
          </p:cNvGraphicFramePr>
          <p:nvPr/>
        </p:nvGraphicFramePr>
        <p:xfrm>
          <a:off x="8101013" y="549275"/>
          <a:ext cx="963612" cy="88900"/>
        </p:xfrm>
        <a:graphic>
          <a:graphicData uri="http://schemas.openxmlformats.org/presentationml/2006/ole">
            <p:oleObj spid="_x0000_s544770" name="Image" r:id="rId4" imgW="963007" imgH="88198" progId="">
              <p:embed/>
            </p:oleObj>
          </a:graphicData>
        </a:graphic>
      </p:graphicFrame>
      <p:graphicFrame>
        <p:nvGraphicFramePr>
          <p:cNvPr id="5" name="Object 41"/>
          <p:cNvGraphicFramePr>
            <a:graphicFrameLocks noChangeAspect="1"/>
          </p:cNvGraphicFramePr>
          <p:nvPr/>
        </p:nvGraphicFramePr>
        <p:xfrm>
          <a:off x="468313" y="333375"/>
          <a:ext cx="1655762" cy="312738"/>
        </p:xfrm>
        <a:graphic>
          <a:graphicData uri="http://schemas.openxmlformats.org/presentationml/2006/ole">
            <p:oleObj spid="_x0000_s544771" name="Image" r:id="rId5" imgW="2606045" imgH="490687" progId="">
              <p:embed/>
            </p:oleObj>
          </a:graphicData>
        </a:graphic>
      </p:graphicFrame>
      <p:graphicFrame>
        <p:nvGraphicFramePr>
          <p:cNvPr id="6" name="Object 42"/>
          <p:cNvGraphicFramePr>
            <a:graphicFrameLocks noChangeAspect="1"/>
          </p:cNvGraphicFramePr>
          <p:nvPr/>
        </p:nvGraphicFramePr>
        <p:xfrm>
          <a:off x="468313" y="334963"/>
          <a:ext cx="1727200" cy="315912"/>
        </p:xfrm>
        <a:graphic>
          <a:graphicData uri="http://schemas.openxmlformats.org/presentationml/2006/ole">
            <p:oleObj spid="_x0000_s544772" name="Image" r:id="rId6" imgW="2133424" imgH="389881" progId="">
              <p:embed/>
            </p:oleObj>
          </a:graphicData>
        </a:graphic>
      </p:graphicFrame>
      <p:sp>
        <p:nvSpPr>
          <p:cNvPr id="7"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DD77D09A-5D98-4037-9F95-3EB64C9FF2AD}" type="slidenum">
              <a:rPr lang="da-DK"/>
              <a:pPr>
                <a:defRPr/>
              </a:pPr>
              <a:t>‹nr.›</a:t>
            </a:fld>
            <a:endParaRPr lang="da-DK"/>
          </a:p>
        </p:txBody>
      </p:sp>
    </p:spTree>
  </p:cSld>
  <p:clrMapOvr>
    <a:masterClrMapping/>
  </p:clrMapOvr>
  <p:transition spd="slow">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Rectangle 12"/>
          <p:cNvSpPr>
            <a:spLocks noGrp="1" noChangeArrowheads="1"/>
          </p:cNvSpPr>
          <p:nvPr>
            <p:ph type="sldNum" sz="quarter" idx="10"/>
          </p:nvPr>
        </p:nvSpPr>
        <p:spPr>
          <a:ln/>
        </p:spPr>
        <p:txBody>
          <a:bodyPr/>
          <a:lstStyle>
            <a:lvl1pPr>
              <a:defRPr/>
            </a:lvl1pPr>
          </a:lstStyle>
          <a:p>
            <a:pPr>
              <a:defRPr/>
            </a:pPr>
            <a:fld id="{DBB70A24-9200-40A4-92AB-8F9A5412B375}" type="slidenum">
              <a:rPr lang="da-DK"/>
              <a:pPr>
                <a:defRPr/>
              </a:pPr>
              <a:t>‹nr.›</a:t>
            </a:fld>
            <a:endParaRPr lang="da-DK"/>
          </a:p>
        </p:txBody>
      </p:sp>
    </p:spTree>
  </p:cSld>
  <p:clrMapOvr>
    <a:masterClrMapping/>
  </p:clrMapOvr>
  <p:transition spd="slow">
    <p:fade thruBlk="1"/>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objTx" preserve="1">
  <p:cSld name="Indhold med billedtekst">
    <p:spTree>
      <p:nvGrpSpPr>
        <p:cNvPr id="1" name=""/>
        <p:cNvGrpSpPr/>
        <p:nvPr/>
      </p:nvGrpSpPr>
      <p:grpSpPr>
        <a:xfrm>
          <a:off x="0" y="0"/>
          <a:ext cx="0" cy="0"/>
          <a:chOff x="0" y="0"/>
          <a:chExt cx="0" cy="0"/>
        </a:xfrm>
      </p:grpSpPr>
      <p:pic>
        <p:nvPicPr>
          <p:cNvPr id="5"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6"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7" name="Object 38"/>
          <p:cNvGraphicFramePr>
            <a:graphicFrameLocks noChangeAspect="1"/>
          </p:cNvGraphicFramePr>
          <p:nvPr/>
        </p:nvGraphicFramePr>
        <p:xfrm>
          <a:off x="8101013" y="549275"/>
          <a:ext cx="963612" cy="88900"/>
        </p:xfrm>
        <a:graphic>
          <a:graphicData uri="http://schemas.openxmlformats.org/presentationml/2006/ole">
            <p:oleObj spid="_x0000_s545794" name="Image" r:id="rId4" imgW="963007" imgH="88198" progId="">
              <p:embed/>
            </p:oleObj>
          </a:graphicData>
        </a:graphic>
      </p:graphicFrame>
      <p:graphicFrame>
        <p:nvGraphicFramePr>
          <p:cNvPr id="8" name="Object 41"/>
          <p:cNvGraphicFramePr>
            <a:graphicFrameLocks noChangeAspect="1"/>
          </p:cNvGraphicFramePr>
          <p:nvPr/>
        </p:nvGraphicFramePr>
        <p:xfrm>
          <a:off x="468313" y="333375"/>
          <a:ext cx="1655762" cy="312738"/>
        </p:xfrm>
        <a:graphic>
          <a:graphicData uri="http://schemas.openxmlformats.org/presentationml/2006/ole">
            <p:oleObj spid="_x0000_s545795" name="Image" r:id="rId5" imgW="2606045" imgH="490687" progId="">
              <p:embed/>
            </p:oleObj>
          </a:graphicData>
        </a:graphic>
      </p:graphicFrame>
      <p:graphicFrame>
        <p:nvGraphicFramePr>
          <p:cNvPr id="9" name="Object 42"/>
          <p:cNvGraphicFramePr>
            <a:graphicFrameLocks noChangeAspect="1"/>
          </p:cNvGraphicFramePr>
          <p:nvPr/>
        </p:nvGraphicFramePr>
        <p:xfrm>
          <a:off x="468313" y="334963"/>
          <a:ext cx="1727200" cy="315912"/>
        </p:xfrm>
        <a:graphic>
          <a:graphicData uri="http://schemas.openxmlformats.org/presentationml/2006/ole">
            <p:oleObj spid="_x0000_s545796" name="Image" r:id="rId6" imgW="2133424" imgH="389881" progId="">
              <p:embed/>
            </p:oleObj>
          </a:graphicData>
        </a:graphic>
      </p:graphicFrame>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titeltypografi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10"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C18222E8-9A82-43A1-A696-E30AA027555D}" type="slidenum">
              <a:rPr lang="da-DK"/>
              <a:pPr>
                <a:defRPr/>
              </a:pPr>
              <a:t>‹nr.›</a:t>
            </a:fld>
            <a:endParaRPr lang="da-DK"/>
          </a:p>
        </p:txBody>
      </p:sp>
    </p:spTree>
  </p:cSld>
  <p:clrMapOvr>
    <a:masterClrMapping/>
  </p:clrMapOvr>
  <p:transition spd="slow">
    <p:fade thruBlk="1"/>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pic>
        <p:nvPicPr>
          <p:cNvPr id="5"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6"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7" name="Object 38"/>
          <p:cNvGraphicFramePr>
            <a:graphicFrameLocks noChangeAspect="1"/>
          </p:cNvGraphicFramePr>
          <p:nvPr/>
        </p:nvGraphicFramePr>
        <p:xfrm>
          <a:off x="8101013" y="549275"/>
          <a:ext cx="963612" cy="88900"/>
        </p:xfrm>
        <a:graphic>
          <a:graphicData uri="http://schemas.openxmlformats.org/presentationml/2006/ole">
            <p:oleObj spid="_x0000_s546818" name="Image" r:id="rId4" imgW="963007" imgH="88198" progId="">
              <p:embed/>
            </p:oleObj>
          </a:graphicData>
        </a:graphic>
      </p:graphicFrame>
      <p:graphicFrame>
        <p:nvGraphicFramePr>
          <p:cNvPr id="8" name="Object 41"/>
          <p:cNvGraphicFramePr>
            <a:graphicFrameLocks noChangeAspect="1"/>
          </p:cNvGraphicFramePr>
          <p:nvPr/>
        </p:nvGraphicFramePr>
        <p:xfrm>
          <a:off x="468313" y="333375"/>
          <a:ext cx="1655762" cy="312738"/>
        </p:xfrm>
        <a:graphic>
          <a:graphicData uri="http://schemas.openxmlformats.org/presentationml/2006/ole">
            <p:oleObj spid="_x0000_s546819" name="Image" r:id="rId5" imgW="2606045" imgH="490687" progId="">
              <p:embed/>
            </p:oleObj>
          </a:graphicData>
        </a:graphic>
      </p:graphicFrame>
      <p:graphicFrame>
        <p:nvGraphicFramePr>
          <p:cNvPr id="9" name="Object 42"/>
          <p:cNvGraphicFramePr>
            <a:graphicFrameLocks noChangeAspect="1"/>
          </p:cNvGraphicFramePr>
          <p:nvPr/>
        </p:nvGraphicFramePr>
        <p:xfrm>
          <a:off x="468313" y="334963"/>
          <a:ext cx="1727200" cy="315912"/>
        </p:xfrm>
        <a:graphic>
          <a:graphicData uri="http://schemas.openxmlformats.org/presentationml/2006/ole">
            <p:oleObj spid="_x0000_s546820" name="Image" r:id="rId6" imgW="2133424" imgH="389881" progId="">
              <p:embed/>
            </p:oleObj>
          </a:graphicData>
        </a:graphic>
      </p:graphicFrame>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titeltypografi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a-DK" noProof="0" smtClean="0"/>
              <a:t>Klik på ikonet for at tilføje et billede</a:t>
            </a:r>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10"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BB137588-0D16-42D5-89F7-EDF72F033EE0}" type="slidenum">
              <a:rPr lang="da-DK"/>
              <a:pPr>
                <a:defRPr/>
              </a:pPr>
              <a:t>‹nr.›</a:t>
            </a:fld>
            <a:endParaRPr lang="da-DK"/>
          </a:p>
        </p:txBody>
      </p:sp>
    </p:spTree>
  </p:cSld>
  <p:clrMapOvr>
    <a:masterClrMapping/>
  </p:clrMapOvr>
  <p:transition spd="slow">
    <p:fade thruBlk="1"/>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vertTx" preserve="1">
  <p:cSld name="Titel og lodret tekst">
    <p:spTree>
      <p:nvGrpSpPr>
        <p:cNvPr id="1" name=""/>
        <p:cNvGrpSpPr/>
        <p:nvPr/>
      </p:nvGrpSpPr>
      <p:grpSpPr>
        <a:xfrm>
          <a:off x="0" y="0"/>
          <a:ext cx="0" cy="0"/>
          <a:chOff x="0" y="0"/>
          <a:chExt cx="0" cy="0"/>
        </a:xfrm>
      </p:grpSpPr>
      <p:pic>
        <p:nvPicPr>
          <p:cNvPr id="4"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5"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6" name="Object 38"/>
          <p:cNvGraphicFramePr>
            <a:graphicFrameLocks noChangeAspect="1"/>
          </p:cNvGraphicFramePr>
          <p:nvPr/>
        </p:nvGraphicFramePr>
        <p:xfrm>
          <a:off x="8101013" y="549275"/>
          <a:ext cx="963612" cy="88900"/>
        </p:xfrm>
        <a:graphic>
          <a:graphicData uri="http://schemas.openxmlformats.org/presentationml/2006/ole">
            <p:oleObj spid="_x0000_s547842" name="Image" r:id="rId4" imgW="963007" imgH="88198" progId="">
              <p:embed/>
            </p:oleObj>
          </a:graphicData>
        </a:graphic>
      </p:graphicFrame>
      <p:graphicFrame>
        <p:nvGraphicFramePr>
          <p:cNvPr id="7" name="Object 41"/>
          <p:cNvGraphicFramePr>
            <a:graphicFrameLocks noChangeAspect="1"/>
          </p:cNvGraphicFramePr>
          <p:nvPr/>
        </p:nvGraphicFramePr>
        <p:xfrm>
          <a:off x="468313" y="333375"/>
          <a:ext cx="1655762" cy="312738"/>
        </p:xfrm>
        <a:graphic>
          <a:graphicData uri="http://schemas.openxmlformats.org/presentationml/2006/ole">
            <p:oleObj spid="_x0000_s547843" name="Image" r:id="rId5" imgW="2606045" imgH="490687" progId="">
              <p:embed/>
            </p:oleObj>
          </a:graphicData>
        </a:graphic>
      </p:graphicFrame>
      <p:graphicFrame>
        <p:nvGraphicFramePr>
          <p:cNvPr id="8" name="Object 42"/>
          <p:cNvGraphicFramePr>
            <a:graphicFrameLocks noChangeAspect="1"/>
          </p:cNvGraphicFramePr>
          <p:nvPr/>
        </p:nvGraphicFramePr>
        <p:xfrm>
          <a:off x="468313" y="334963"/>
          <a:ext cx="1727200" cy="315912"/>
        </p:xfrm>
        <a:graphic>
          <a:graphicData uri="http://schemas.openxmlformats.org/presentationml/2006/ole">
            <p:oleObj spid="_x0000_s547844" name="Image" r:id="rId6" imgW="2133424" imgH="389881" progId="">
              <p:embed/>
            </p:oleObj>
          </a:graphicData>
        </a:graphic>
      </p:graphicFrame>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9"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78F54499-8B1A-4C10-89E0-274F8FA3F86C}" type="slidenum">
              <a:rPr lang="da-DK"/>
              <a:pPr>
                <a:defRPr/>
              </a:pPr>
              <a:t>‹nr.›</a:t>
            </a:fld>
            <a:endParaRPr lang="da-DK"/>
          </a:p>
        </p:txBody>
      </p:sp>
    </p:spTree>
  </p:cSld>
  <p:clrMapOvr>
    <a:masterClrMapping/>
  </p:clrMapOvr>
  <p:transition spd="slow">
    <p:fade thruBlk="1"/>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pic>
        <p:nvPicPr>
          <p:cNvPr id="4"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5"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6" name="Object 38"/>
          <p:cNvGraphicFramePr>
            <a:graphicFrameLocks noChangeAspect="1"/>
          </p:cNvGraphicFramePr>
          <p:nvPr/>
        </p:nvGraphicFramePr>
        <p:xfrm>
          <a:off x="8101013" y="549275"/>
          <a:ext cx="963612" cy="88900"/>
        </p:xfrm>
        <a:graphic>
          <a:graphicData uri="http://schemas.openxmlformats.org/presentationml/2006/ole">
            <p:oleObj spid="_x0000_s548866" name="Image" r:id="rId4" imgW="963007" imgH="88198" progId="">
              <p:embed/>
            </p:oleObj>
          </a:graphicData>
        </a:graphic>
      </p:graphicFrame>
      <p:graphicFrame>
        <p:nvGraphicFramePr>
          <p:cNvPr id="7" name="Object 41"/>
          <p:cNvGraphicFramePr>
            <a:graphicFrameLocks noChangeAspect="1"/>
          </p:cNvGraphicFramePr>
          <p:nvPr/>
        </p:nvGraphicFramePr>
        <p:xfrm>
          <a:off x="468313" y="333375"/>
          <a:ext cx="1655762" cy="312738"/>
        </p:xfrm>
        <a:graphic>
          <a:graphicData uri="http://schemas.openxmlformats.org/presentationml/2006/ole">
            <p:oleObj spid="_x0000_s548867" name="Image" r:id="rId5" imgW="2606045" imgH="490687" progId="">
              <p:embed/>
            </p:oleObj>
          </a:graphicData>
        </a:graphic>
      </p:graphicFrame>
      <p:graphicFrame>
        <p:nvGraphicFramePr>
          <p:cNvPr id="8" name="Object 42"/>
          <p:cNvGraphicFramePr>
            <a:graphicFrameLocks noChangeAspect="1"/>
          </p:cNvGraphicFramePr>
          <p:nvPr/>
        </p:nvGraphicFramePr>
        <p:xfrm>
          <a:off x="468313" y="334963"/>
          <a:ext cx="1727200" cy="315912"/>
        </p:xfrm>
        <a:graphic>
          <a:graphicData uri="http://schemas.openxmlformats.org/presentationml/2006/ole">
            <p:oleObj spid="_x0000_s548868" name="Image" r:id="rId6" imgW="2133424" imgH="389881" progId="">
              <p:embed/>
            </p:oleObj>
          </a:graphicData>
        </a:graphic>
      </p:graphicFrame>
      <p:sp>
        <p:nvSpPr>
          <p:cNvPr id="2" name="Lodret titel 1"/>
          <p:cNvSpPr>
            <a:spLocks noGrp="1"/>
          </p:cNvSpPr>
          <p:nvPr>
            <p:ph type="title" orient="vert"/>
          </p:nvPr>
        </p:nvSpPr>
        <p:spPr>
          <a:xfrm>
            <a:off x="6632575" y="1066800"/>
            <a:ext cx="2054225" cy="5029200"/>
          </a:xfrm>
        </p:spPr>
        <p:txBody>
          <a:bodyPr vert="eaVert"/>
          <a:lstStyle/>
          <a:p>
            <a:r>
              <a:rPr lang="da-DK" smtClean="0"/>
              <a:t>Klik for at redigere titeltypografi i masteren</a:t>
            </a:r>
            <a:endParaRPr lang="da-DK"/>
          </a:p>
        </p:txBody>
      </p:sp>
      <p:sp>
        <p:nvSpPr>
          <p:cNvPr id="3" name="Pladsholder til lodret titel 2"/>
          <p:cNvSpPr>
            <a:spLocks noGrp="1"/>
          </p:cNvSpPr>
          <p:nvPr>
            <p:ph type="body" orient="vert" idx="1"/>
          </p:nvPr>
        </p:nvSpPr>
        <p:spPr>
          <a:xfrm>
            <a:off x="468313" y="1066800"/>
            <a:ext cx="6011862" cy="5029200"/>
          </a:xfrm>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9"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19EFDD20-2749-4D3A-B6DF-50DC0E538BBA}" type="slidenum">
              <a:rPr lang="da-DK"/>
              <a:pPr>
                <a:defRPr/>
              </a:pPr>
              <a:t>‹nr.›</a:t>
            </a:fld>
            <a:endParaRPr lang="da-DK"/>
          </a:p>
        </p:txBody>
      </p:sp>
    </p:spTree>
  </p:cSld>
  <p:clrMapOvr>
    <a:masterClrMapping/>
  </p:clrMapOvr>
  <p:transition spd="slow">
    <p:fade thruBlk="1"/>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sp>
        <p:nvSpPr>
          <p:cNvPr id="2" name="Rectangle 30"/>
          <p:cNvSpPr>
            <a:spLocks noChangeArrowheads="1"/>
          </p:cNvSpPr>
          <p:nvPr userDrawn="1"/>
        </p:nvSpPr>
        <p:spPr bwMode="auto">
          <a:xfrm>
            <a:off x="0" y="6597650"/>
            <a:ext cx="9144000" cy="260350"/>
          </a:xfrm>
          <a:prstGeom prst="rect">
            <a:avLst/>
          </a:prstGeom>
          <a:solidFill>
            <a:srgbClr val="546F8F"/>
          </a:solidFill>
          <a:ln w="9525">
            <a:noFill/>
            <a:miter lim="800000"/>
            <a:headEnd/>
            <a:tailEnd/>
          </a:ln>
          <a:effectLst/>
        </p:spPr>
        <p:txBody>
          <a:bodyPr wrap="none" anchor="ctr"/>
          <a:lstStyle/>
          <a:p>
            <a:pPr algn="ctr">
              <a:defRPr/>
            </a:pPr>
            <a:endParaRPr lang="da-DK" sz="2400">
              <a:cs typeface="+mn-cs"/>
            </a:endParaRPr>
          </a:p>
        </p:txBody>
      </p:sp>
      <p:sp>
        <p:nvSpPr>
          <p:cNvPr id="3" name="Rectangle 33"/>
          <p:cNvSpPr>
            <a:spLocks noChangeArrowheads="1"/>
          </p:cNvSpPr>
          <p:nvPr/>
        </p:nvSpPr>
        <p:spPr bwMode="auto">
          <a:xfrm>
            <a:off x="1219200" y="1295400"/>
            <a:ext cx="7467600" cy="685800"/>
          </a:xfrm>
          <a:prstGeom prst="rect">
            <a:avLst/>
          </a:prstGeom>
          <a:noFill/>
          <a:ln w="9525">
            <a:noFill/>
            <a:miter lim="800000"/>
            <a:headEnd/>
            <a:tailEnd/>
          </a:ln>
          <a:effectLst/>
        </p:spPr>
        <p:txBody>
          <a:bodyPr lIns="36000" tIns="46038" rIns="72000" bIns="46038" anchor="ctr"/>
          <a:lstStyle/>
          <a:p>
            <a:pPr>
              <a:defRPr/>
            </a:pPr>
            <a:r>
              <a:rPr lang="da-DK" sz="2000">
                <a:solidFill>
                  <a:srgbClr val="4B677A"/>
                </a:solidFill>
                <a:latin typeface="Gill Sans MT" pitchFamily="34" charset="0"/>
                <a:cs typeface="+mn-cs"/>
              </a:rPr>
              <a:t>Click to edit</a:t>
            </a:r>
          </a:p>
        </p:txBody>
      </p:sp>
      <p:sp>
        <p:nvSpPr>
          <p:cNvPr id="4" name="Rectangle 35"/>
          <p:cNvSpPr>
            <a:spLocks noChangeArrowheads="1"/>
          </p:cNvSpPr>
          <p:nvPr/>
        </p:nvSpPr>
        <p:spPr bwMode="auto">
          <a:xfrm>
            <a:off x="1219200" y="2133600"/>
            <a:ext cx="7467600" cy="3962400"/>
          </a:xfrm>
          <a:prstGeom prst="rect">
            <a:avLst/>
          </a:prstGeom>
          <a:noFill/>
          <a:ln w="12700" cap="sq">
            <a:noFill/>
            <a:miter lim="800000"/>
            <a:headEnd type="none" w="sm" len="sm"/>
            <a:tailEnd type="none" w="sm" len="sm"/>
          </a:ln>
          <a:effectLst/>
        </p:spPr>
        <p:txBody>
          <a:bodyPr lIns="36000" tIns="0" rIns="72000"/>
          <a:lstStyle/>
          <a:p>
            <a:pPr eaLnBrk="0" hangingPunct="0">
              <a:defRPr/>
            </a:pPr>
            <a:r>
              <a:rPr lang="da-DK" sz="1800" b="0">
                <a:latin typeface="Gill Sans MT" pitchFamily="34" charset="0"/>
              </a:rPr>
              <a:t>Click to edit</a:t>
            </a:r>
          </a:p>
          <a:p>
            <a:pPr eaLnBrk="0" hangingPunct="0">
              <a:defRPr/>
            </a:pPr>
            <a:r>
              <a:rPr lang="da-DK" sz="1800" b="0">
                <a:latin typeface="Gill Sans MT" pitchFamily="34" charset="0"/>
              </a:rPr>
              <a:t>Second level</a:t>
            </a:r>
          </a:p>
          <a:p>
            <a:pPr eaLnBrk="0" hangingPunct="0">
              <a:defRPr/>
            </a:pPr>
            <a:r>
              <a:rPr lang="da-DK" sz="1800" b="0">
                <a:latin typeface="Gill Sans MT" pitchFamily="34" charset="0"/>
              </a:rPr>
              <a:t>Third level</a:t>
            </a:r>
          </a:p>
          <a:p>
            <a:pPr eaLnBrk="0" hangingPunct="0">
              <a:defRPr/>
            </a:pPr>
            <a:r>
              <a:rPr lang="da-DK" sz="1800" b="0">
                <a:latin typeface="Gill Sans MT" pitchFamily="34" charset="0"/>
              </a:rPr>
              <a:t>Fourth level</a:t>
            </a:r>
          </a:p>
          <a:p>
            <a:pPr eaLnBrk="0" hangingPunct="0">
              <a:defRPr/>
            </a:pPr>
            <a:r>
              <a:rPr lang="da-DK" sz="1800" b="0">
                <a:latin typeface="Gill Sans MT" pitchFamily="34" charset="0"/>
              </a:rPr>
              <a:t>Fifth level</a:t>
            </a:r>
          </a:p>
        </p:txBody>
      </p:sp>
      <p:sp>
        <p:nvSpPr>
          <p:cNvPr id="5" name="Rectangle 34"/>
          <p:cNvSpPr>
            <a:spLocks noGrp="1" noChangeArrowheads="1"/>
          </p:cNvSpPr>
          <p:nvPr>
            <p:ph type="sldNum" sz="quarter" idx="10"/>
          </p:nvPr>
        </p:nvSpPr>
        <p:spPr bwMode="auto">
          <a:xfrm>
            <a:off x="6934200" y="6489700"/>
            <a:ext cx="1905000" cy="368300"/>
          </a:xfrm>
          <a:prstGeom prst="rect">
            <a:avLst/>
          </a:prstGeom>
          <a:ln w="12700" cap="sq">
            <a:miter lim="800000"/>
            <a:headEnd type="none" w="sm" len="sm"/>
            <a:tailEnd type="none" w="sm" len="sm"/>
          </a:ln>
        </p:spPr>
        <p:txBody>
          <a:bodyPr vert="horz" wrap="square" lIns="91440" tIns="45720" rIns="91440" bIns="45720" numCol="1" anchor="t" anchorCtr="0" compatLnSpc="1">
            <a:prstTxWarp prst="textNoShape">
              <a:avLst/>
            </a:prstTxWarp>
          </a:bodyPr>
          <a:lstStyle>
            <a:lvl1pPr algn="r">
              <a:spcBef>
                <a:spcPct val="50000"/>
              </a:spcBef>
              <a:defRPr sz="1400" b="0">
                <a:solidFill>
                  <a:schemeClr val="bg1"/>
                </a:solidFill>
                <a:latin typeface="+mn-lt"/>
                <a:cs typeface="+mn-cs"/>
              </a:defRPr>
            </a:lvl1pPr>
          </a:lstStyle>
          <a:p>
            <a:pPr>
              <a:defRPr/>
            </a:pPr>
            <a:fld id="{5EC46FC1-DD89-4F91-A306-BD2ABB1350F1}" type="slidenum">
              <a:rPr lang="da-DK"/>
              <a:pPr>
                <a:defRPr/>
              </a:pPr>
              <a:t>‹nr.›</a:t>
            </a:fld>
            <a:endParaRPr lang="da-DK"/>
          </a:p>
        </p:txBody>
      </p:sp>
    </p:spTree>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idx="1"/>
          </p:nvPr>
        </p:nvSpPr>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Klik for at redigere typografi i masteren</a:t>
            </a:r>
          </a:p>
        </p:txBody>
      </p:sp>
    </p:spTree>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sz="half" idx="1"/>
          </p:nvPr>
        </p:nvSpPr>
        <p:spPr>
          <a:xfrm>
            <a:off x="468313" y="2133600"/>
            <a:ext cx="4027487"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2133600"/>
            <a:ext cx="4027488"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32575" y="1066800"/>
            <a:ext cx="2054225" cy="5029200"/>
          </a:xfrm>
        </p:spPr>
        <p:txBody>
          <a:bodyPr vert="eaVert"/>
          <a:lstStyle/>
          <a:p>
            <a:r>
              <a:rPr lang="da-DK" smtClean="0"/>
              <a:t>Klik for at redigere titeltypografi i masteren</a:t>
            </a:r>
            <a:endParaRPr lang="da-DK"/>
          </a:p>
        </p:txBody>
      </p:sp>
      <p:sp>
        <p:nvSpPr>
          <p:cNvPr id="3" name="Pladsholder til lodret titel 2"/>
          <p:cNvSpPr>
            <a:spLocks noGrp="1"/>
          </p:cNvSpPr>
          <p:nvPr>
            <p:ph type="body" orient="vert" idx="1"/>
          </p:nvPr>
        </p:nvSpPr>
        <p:spPr>
          <a:xfrm>
            <a:off x="468313" y="1066800"/>
            <a:ext cx="6011862" cy="5029200"/>
          </a:xfrm>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Rectangle 12"/>
          <p:cNvSpPr>
            <a:spLocks noGrp="1" noChangeArrowheads="1"/>
          </p:cNvSpPr>
          <p:nvPr>
            <p:ph type="sldNum" sz="quarter" idx="10"/>
          </p:nvPr>
        </p:nvSpPr>
        <p:spPr>
          <a:ln/>
        </p:spPr>
        <p:txBody>
          <a:bodyPr/>
          <a:lstStyle>
            <a:lvl1pPr>
              <a:defRPr/>
            </a:lvl1pPr>
          </a:lstStyle>
          <a:p>
            <a:pPr>
              <a:defRPr/>
            </a:pPr>
            <a:fld id="{EB74AF7C-10F8-4EF7-9D8C-EC4BA8933CA3}" type="slidenum">
              <a:rPr lang="da-DK"/>
              <a:pPr>
                <a:defRPr/>
              </a:pPr>
              <a:t>‹nr.›</a:t>
            </a:fld>
            <a:endParaRPr lang="da-DK"/>
          </a:p>
        </p:txBody>
      </p:sp>
    </p:spTree>
  </p:cSld>
  <p:clrMapOvr>
    <a:masterClrMapping/>
  </p:clrMapOvr>
  <p:transition spd="slow">
    <p:fade thruBlk="1"/>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titeltypografi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Tree>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titeltypografi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a-DK" noProof="0" smtClean="0"/>
              <a:t>Klik på ikonet for at tilføje et billede</a:t>
            </a:r>
            <a:endParaRPr lang="da-DK" noProof="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Tree>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32575" y="1066800"/>
            <a:ext cx="2054225" cy="5029200"/>
          </a:xfrm>
        </p:spPr>
        <p:txBody>
          <a:bodyPr vert="eaVert"/>
          <a:lstStyle/>
          <a:p>
            <a:r>
              <a:rPr lang="da-DK" smtClean="0"/>
              <a:t>Klik for at redigere titeltypografi i masteren</a:t>
            </a:r>
            <a:endParaRPr lang="da-DK"/>
          </a:p>
        </p:txBody>
      </p:sp>
      <p:sp>
        <p:nvSpPr>
          <p:cNvPr id="3" name="Pladsholder til lodret titel 2"/>
          <p:cNvSpPr>
            <a:spLocks noGrp="1"/>
          </p:cNvSpPr>
          <p:nvPr>
            <p:ph type="body" orient="vert" idx="1"/>
          </p:nvPr>
        </p:nvSpPr>
        <p:spPr>
          <a:xfrm>
            <a:off x="468313" y="1066800"/>
            <a:ext cx="6011862" cy="5029200"/>
          </a:xfrm>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pic>
        <p:nvPicPr>
          <p:cNvPr id="4" name="Picture 10" descr="fib15_16 copy 2"/>
          <p:cNvPicPr>
            <a:picLocks noChangeAspect="1" noChangeArrowheads="1"/>
          </p:cNvPicPr>
          <p:nvPr userDrawn="1"/>
        </p:nvPicPr>
        <p:blipFill>
          <a:blip r:embed="rId3" cstate="print"/>
          <a:srcRect/>
          <a:stretch>
            <a:fillRect/>
          </a:stretch>
        </p:blipFill>
        <p:spPr bwMode="auto">
          <a:xfrm>
            <a:off x="0" y="0"/>
            <a:ext cx="9144000" cy="6883400"/>
          </a:xfrm>
          <a:prstGeom prst="rect">
            <a:avLst/>
          </a:prstGeom>
          <a:noFill/>
          <a:ln w="9525">
            <a:noFill/>
            <a:miter lim="800000"/>
            <a:headEnd/>
            <a:tailEnd/>
          </a:ln>
        </p:spPr>
      </p:pic>
      <p:graphicFrame>
        <p:nvGraphicFramePr>
          <p:cNvPr id="5" name="Object 8"/>
          <p:cNvGraphicFramePr>
            <a:graphicFrameLocks noChangeAspect="1"/>
          </p:cNvGraphicFramePr>
          <p:nvPr/>
        </p:nvGraphicFramePr>
        <p:xfrm>
          <a:off x="468313" y="333375"/>
          <a:ext cx="1655762" cy="312738"/>
        </p:xfrm>
        <a:graphic>
          <a:graphicData uri="http://schemas.openxmlformats.org/presentationml/2006/ole">
            <p:oleObj spid="_x0000_s549890" name="Image" r:id="rId4" imgW="2606045" imgH="490687" progId="">
              <p:embed/>
            </p:oleObj>
          </a:graphicData>
        </a:graphic>
      </p:graphicFrame>
      <p:graphicFrame>
        <p:nvGraphicFramePr>
          <p:cNvPr id="6" name="Object 9"/>
          <p:cNvGraphicFramePr>
            <a:graphicFrameLocks noChangeAspect="1"/>
          </p:cNvGraphicFramePr>
          <p:nvPr/>
        </p:nvGraphicFramePr>
        <p:xfrm>
          <a:off x="468313" y="334963"/>
          <a:ext cx="1727200" cy="315912"/>
        </p:xfrm>
        <a:graphic>
          <a:graphicData uri="http://schemas.openxmlformats.org/presentationml/2006/ole">
            <p:oleObj spid="_x0000_s549891" name="Image" r:id="rId5" imgW="2133424" imgH="389881" progId="">
              <p:embed/>
            </p:oleObj>
          </a:graphicData>
        </a:graphic>
      </p:graphicFrame>
      <p:sp>
        <p:nvSpPr>
          <p:cNvPr id="160772" name="Rectangle 4"/>
          <p:cNvSpPr>
            <a:spLocks noGrp="1" noChangeArrowheads="1"/>
          </p:cNvSpPr>
          <p:nvPr>
            <p:ph type="ctrTitle"/>
          </p:nvPr>
        </p:nvSpPr>
        <p:spPr>
          <a:xfrm>
            <a:off x="685800" y="2130425"/>
            <a:ext cx="7772400" cy="1470025"/>
          </a:xfrm>
        </p:spPr>
        <p:txBody>
          <a:bodyPr/>
          <a:lstStyle>
            <a:lvl1pPr>
              <a:defRPr>
                <a:solidFill>
                  <a:schemeClr val="bg1"/>
                </a:solidFill>
              </a:defRPr>
            </a:lvl1pPr>
          </a:lstStyle>
          <a:p>
            <a:r>
              <a:rPr lang="da-DK" smtClean="0"/>
              <a:t>Klik for at redigere titeltypografi i masteren</a:t>
            </a:r>
            <a:endParaRPr lang="da-DK"/>
          </a:p>
        </p:txBody>
      </p:sp>
      <p:sp>
        <p:nvSpPr>
          <p:cNvPr id="160774" name="Rectangle 6"/>
          <p:cNvSpPr>
            <a:spLocks noGrp="1" noChangeArrowheads="1"/>
          </p:cNvSpPr>
          <p:nvPr>
            <p:ph type="subTitle" idx="1"/>
          </p:nvPr>
        </p:nvSpPr>
        <p:spPr>
          <a:xfrm>
            <a:off x="692150" y="3836988"/>
            <a:ext cx="6400800" cy="1752600"/>
          </a:xfrm>
        </p:spPr>
        <p:txBody>
          <a:bodyPr/>
          <a:lstStyle>
            <a:lvl1pPr marL="0" indent="0">
              <a:defRPr sz="1400">
                <a:solidFill>
                  <a:schemeClr val="bg1"/>
                </a:solidFill>
              </a:defRPr>
            </a:lvl1pPr>
          </a:lstStyle>
          <a:p>
            <a:r>
              <a:rPr lang="da-DK" smtClean="0"/>
              <a:t>Klik for at redigere undertiteltypografien i masteren</a:t>
            </a:r>
            <a:endParaRPr lang="da-DK"/>
          </a:p>
        </p:txBody>
      </p:sp>
    </p:spTree>
  </p:cSld>
  <p:clrMapOvr>
    <a:masterClrMapping/>
  </p:clrMapOvr>
  <p:transition spd="slow">
    <p:fade thruBlk="1"/>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idx="1"/>
          </p:nvPr>
        </p:nvSpPr>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Rectangle 12"/>
          <p:cNvSpPr>
            <a:spLocks noGrp="1" noChangeArrowheads="1"/>
          </p:cNvSpPr>
          <p:nvPr>
            <p:ph type="sldNum" sz="quarter" idx="10"/>
          </p:nvPr>
        </p:nvSpPr>
        <p:spPr>
          <a:ln/>
        </p:spPr>
        <p:txBody>
          <a:bodyPr/>
          <a:lstStyle>
            <a:lvl1pPr>
              <a:defRPr/>
            </a:lvl1pPr>
          </a:lstStyle>
          <a:p>
            <a:pPr>
              <a:defRPr/>
            </a:pPr>
            <a:fld id="{2471BCD0-D01C-4AAB-ACE1-94B4148F7A09}" type="slidenum">
              <a:rPr lang="da-DK"/>
              <a:pPr>
                <a:defRPr/>
              </a:pPr>
              <a:t>‹nr.›</a:t>
            </a:fld>
            <a:endParaRPr lang="da-DK"/>
          </a:p>
        </p:txBody>
      </p:sp>
    </p:spTree>
  </p:cSld>
  <p:clrMapOvr>
    <a:masterClrMapping/>
  </p:clrMapOvr>
  <p:transition spd="slow">
    <p:fade thruBlk="1"/>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Klik for at redigere typografi i masteren</a:t>
            </a:r>
          </a:p>
        </p:txBody>
      </p:sp>
      <p:sp>
        <p:nvSpPr>
          <p:cNvPr id="4" name="Rectangle 12"/>
          <p:cNvSpPr>
            <a:spLocks noGrp="1" noChangeArrowheads="1"/>
          </p:cNvSpPr>
          <p:nvPr>
            <p:ph type="sldNum" sz="quarter" idx="10"/>
          </p:nvPr>
        </p:nvSpPr>
        <p:spPr>
          <a:ln/>
        </p:spPr>
        <p:txBody>
          <a:bodyPr/>
          <a:lstStyle>
            <a:lvl1pPr>
              <a:defRPr/>
            </a:lvl1pPr>
          </a:lstStyle>
          <a:p>
            <a:pPr>
              <a:defRPr/>
            </a:pPr>
            <a:fld id="{945EE093-5FC6-4A5F-9245-4E5818D50F06}" type="slidenum">
              <a:rPr lang="da-DK"/>
              <a:pPr>
                <a:defRPr/>
              </a:pPr>
              <a:t>‹nr.›</a:t>
            </a:fld>
            <a:endParaRPr lang="da-DK"/>
          </a:p>
        </p:txBody>
      </p:sp>
    </p:spTree>
  </p:cSld>
  <p:clrMapOvr>
    <a:masterClrMapping/>
  </p:clrMapOvr>
  <p:transition spd="slow">
    <p:fade thruBlk="1"/>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sz="half" idx="1"/>
          </p:nvPr>
        </p:nvSpPr>
        <p:spPr>
          <a:xfrm>
            <a:off x="468313" y="2133600"/>
            <a:ext cx="4027487"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2133600"/>
            <a:ext cx="4027488"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Rectangle 12"/>
          <p:cNvSpPr>
            <a:spLocks noGrp="1" noChangeArrowheads="1"/>
          </p:cNvSpPr>
          <p:nvPr>
            <p:ph type="sldNum" sz="quarter" idx="10"/>
          </p:nvPr>
        </p:nvSpPr>
        <p:spPr>
          <a:ln/>
        </p:spPr>
        <p:txBody>
          <a:bodyPr/>
          <a:lstStyle>
            <a:lvl1pPr>
              <a:defRPr/>
            </a:lvl1pPr>
          </a:lstStyle>
          <a:p>
            <a:pPr>
              <a:defRPr/>
            </a:pPr>
            <a:fld id="{210308F9-C4D2-430B-B4E4-2E3642AB3A96}" type="slidenum">
              <a:rPr lang="da-DK"/>
              <a:pPr>
                <a:defRPr/>
              </a:pPr>
              <a:t>‹nr.›</a:t>
            </a:fld>
            <a:endParaRPr lang="da-DK"/>
          </a:p>
        </p:txBody>
      </p:sp>
    </p:spTree>
  </p:cSld>
  <p:clrMapOvr>
    <a:masterClrMapping/>
  </p:clrMapOvr>
  <p:transition spd="slow">
    <p:fade thruBlk="1"/>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Rectangle 12"/>
          <p:cNvSpPr>
            <a:spLocks noGrp="1" noChangeArrowheads="1"/>
          </p:cNvSpPr>
          <p:nvPr>
            <p:ph type="sldNum" sz="quarter" idx="10"/>
          </p:nvPr>
        </p:nvSpPr>
        <p:spPr>
          <a:ln/>
        </p:spPr>
        <p:txBody>
          <a:bodyPr/>
          <a:lstStyle>
            <a:lvl1pPr>
              <a:defRPr/>
            </a:lvl1pPr>
          </a:lstStyle>
          <a:p>
            <a:pPr>
              <a:defRPr/>
            </a:pPr>
            <a:fld id="{6802C1B4-59B7-4F66-9EE8-5316D5793DF1}" type="slidenum">
              <a:rPr lang="da-DK"/>
              <a:pPr>
                <a:defRPr/>
              </a:pPr>
              <a:t>‹nr.›</a:t>
            </a:fld>
            <a:endParaRPr lang="da-DK"/>
          </a:p>
        </p:txBody>
      </p:sp>
    </p:spTree>
  </p:cSld>
  <p:clrMapOvr>
    <a:masterClrMapping/>
  </p:clrMapOvr>
  <p:transition spd="slow">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sp>
        <p:nvSpPr>
          <p:cNvPr id="2" name="Rectangle 30"/>
          <p:cNvSpPr>
            <a:spLocks noChangeArrowheads="1"/>
          </p:cNvSpPr>
          <p:nvPr/>
        </p:nvSpPr>
        <p:spPr bwMode="auto">
          <a:xfrm>
            <a:off x="0" y="6597650"/>
            <a:ext cx="9144000" cy="260350"/>
          </a:xfrm>
          <a:prstGeom prst="rect">
            <a:avLst/>
          </a:prstGeom>
          <a:solidFill>
            <a:srgbClr val="546F8F"/>
          </a:solidFill>
          <a:ln w="9525">
            <a:noFill/>
            <a:miter lim="800000"/>
            <a:headEnd/>
            <a:tailEnd/>
          </a:ln>
          <a:effectLst/>
        </p:spPr>
        <p:txBody>
          <a:bodyPr wrap="none" anchor="ctr"/>
          <a:lstStyle/>
          <a:p>
            <a:pPr algn="ctr">
              <a:defRPr/>
            </a:pPr>
            <a:endParaRPr lang="da-DK" sz="2400">
              <a:cs typeface="+mn-cs"/>
            </a:endParaRPr>
          </a:p>
        </p:txBody>
      </p:sp>
      <p:sp>
        <p:nvSpPr>
          <p:cNvPr id="3" name="Rectangle 33"/>
          <p:cNvSpPr>
            <a:spLocks noChangeArrowheads="1"/>
          </p:cNvSpPr>
          <p:nvPr/>
        </p:nvSpPr>
        <p:spPr bwMode="auto">
          <a:xfrm>
            <a:off x="1219200" y="1295400"/>
            <a:ext cx="7467600" cy="685800"/>
          </a:xfrm>
          <a:prstGeom prst="rect">
            <a:avLst/>
          </a:prstGeom>
          <a:noFill/>
          <a:ln w="9525">
            <a:noFill/>
            <a:miter lim="800000"/>
            <a:headEnd/>
            <a:tailEnd/>
          </a:ln>
          <a:effectLst/>
        </p:spPr>
        <p:txBody>
          <a:bodyPr lIns="36000" tIns="46038" rIns="72000" bIns="46038" anchor="ctr"/>
          <a:lstStyle/>
          <a:p>
            <a:pPr>
              <a:defRPr/>
            </a:pPr>
            <a:r>
              <a:rPr lang="da-DK" sz="2000">
                <a:solidFill>
                  <a:srgbClr val="4B677A"/>
                </a:solidFill>
                <a:latin typeface="Gill Sans MT" pitchFamily="34" charset="0"/>
                <a:cs typeface="+mn-cs"/>
              </a:rPr>
              <a:t>Click to edit</a:t>
            </a:r>
          </a:p>
        </p:txBody>
      </p:sp>
      <p:sp>
        <p:nvSpPr>
          <p:cNvPr id="4" name="Rectangle 35"/>
          <p:cNvSpPr>
            <a:spLocks noChangeArrowheads="1"/>
          </p:cNvSpPr>
          <p:nvPr/>
        </p:nvSpPr>
        <p:spPr bwMode="auto">
          <a:xfrm>
            <a:off x="1219200" y="2133600"/>
            <a:ext cx="7467600" cy="3962400"/>
          </a:xfrm>
          <a:prstGeom prst="rect">
            <a:avLst/>
          </a:prstGeom>
          <a:noFill/>
          <a:ln w="12700" cap="sq">
            <a:noFill/>
            <a:miter lim="800000"/>
            <a:headEnd type="none" w="sm" len="sm"/>
            <a:tailEnd type="none" w="sm" len="sm"/>
          </a:ln>
          <a:effectLst/>
        </p:spPr>
        <p:txBody>
          <a:bodyPr lIns="36000" tIns="0" rIns="72000"/>
          <a:lstStyle/>
          <a:p>
            <a:pPr eaLnBrk="0" hangingPunct="0">
              <a:defRPr/>
            </a:pPr>
            <a:r>
              <a:rPr lang="da-DK" sz="1800" b="0">
                <a:latin typeface="Gill Sans MT" pitchFamily="34" charset="0"/>
              </a:rPr>
              <a:t>Click to edit</a:t>
            </a:r>
          </a:p>
          <a:p>
            <a:pPr eaLnBrk="0" hangingPunct="0">
              <a:defRPr/>
            </a:pPr>
            <a:r>
              <a:rPr lang="da-DK" sz="1800" b="0">
                <a:latin typeface="Gill Sans MT" pitchFamily="34" charset="0"/>
              </a:rPr>
              <a:t>Second level</a:t>
            </a:r>
          </a:p>
          <a:p>
            <a:pPr eaLnBrk="0" hangingPunct="0">
              <a:defRPr/>
            </a:pPr>
            <a:r>
              <a:rPr lang="da-DK" sz="1800" b="0">
                <a:latin typeface="Gill Sans MT" pitchFamily="34" charset="0"/>
              </a:rPr>
              <a:t>Third level</a:t>
            </a:r>
          </a:p>
          <a:p>
            <a:pPr eaLnBrk="0" hangingPunct="0">
              <a:defRPr/>
            </a:pPr>
            <a:r>
              <a:rPr lang="da-DK" sz="1800" b="0">
                <a:latin typeface="Gill Sans MT" pitchFamily="34" charset="0"/>
              </a:rPr>
              <a:t>Fourth level</a:t>
            </a:r>
          </a:p>
          <a:p>
            <a:pPr eaLnBrk="0" hangingPunct="0">
              <a:defRPr/>
            </a:pPr>
            <a:r>
              <a:rPr lang="da-DK" sz="1800" b="0">
                <a:latin typeface="Gill Sans MT" pitchFamily="34" charset="0"/>
              </a:rPr>
              <a:t>Fifth level</a:t>
            </a:r>
          </a:p>
        </p:txBody>
      </p:sp>
      <p:sp>
        <p:nvSpPr>
          <p:cNvPr id="5" name="Rectangle 30"/>
          <p:cNvSpPr>
            <a:spLocks noChangeArrowheads="1"/>
          </p:cNvSpPr>
          <p:nvPr userDrawn="1"/>
        </p:nvSpPr>
        <p:spPr bwMode="auto">
          <a:xfrm>
            <a:off x="0" y="6597650"/>
            <a:ext cx="9144000" cy="260350"/>
          </a:xfrm>
          <a:prstGeom prst="rect">
            <a:avLst/>
          </a:prstGeom>
          <a:solidFill>
            <a:srgbClr val="546F8F"/>
          </a:solidFill>
          <a:ln w="9525">
            <a:noFill/>
            <a:miter lim="800000"/>
            <a:headEnd/>
            <a:tailEnd/>
          </a:ln>
          <a:effectLst/>
        </p:spPr>
        <p:txBody>
          <a:bodyPr wrap="none" anchor="ctr"/>
          <a:lstStyle/>
          <a:p>
            <a:pPr algn="ctr">
              <a:defRPr/>
            </a:pPr>
            <a:endParaRPr lang="da-DK" sz="2400">
              <a:cs typeface="+mn-cs"/>
            </a:endParaRPr>
          </a:p>
        </p:txBody>
      </p:sp>
      <p:sp>
        <p:nvSpPr>
          <p:cNvPr id="6" name="Rectangle 34"/>
          <p:cNvSpPr>
            <a:spLocks noGrp="1" noChangeArrowheads="1"/>
          </p:cNvSpPr>
          <p:nvPr>
            <p:ph type="sldNum" sz="quarter" idx="10"/>
          </p:nvPr>
        </p:nvSpPr>
        <p:spPr bwMode="auto">
          <a:xfrm>
            <a:off x="6934200" y="6489700"/>
            <a:ext cx="1905000" cy="368300"/>
          </a:xfrm>
          <a:prstGeom prst="rect">
            <a:avLst/>
          </a:prstGeom>
          <a:ln w="12700" cap="sq">
            <a:miter lim="800000"/>
            <a:headEnd type="none" w="sm" len="sm"/>
            <a:tailEnd type="none" w="sm" len="sm"/>
          </a:ln>
        </p:spPr>
        <p:txBody>
          <a:bodyPr vert="horz" wrap="square" lIns="91440" tIns="45720" rIns="91440" bIns="45720" numCol="1" anchor="t" anchorCtr="0" compatLnSpc="1">
            <a:prstTxWarp prst="textNoShape">
              <a:avLst/>
            </a:prstTxWarp>
          </a:bodyPr>
          <a:lstStyle>
            <a:lvl1pPr algn="r">
              <a:spcBef>
                <a:spcPct val="50000"/>
              </a:spcBef>
              <a:defRPr sz="1400" b="0" smtClean="0">
                <a:solidFill>
                  <a:schemeClr val="bg1"/>
                </a:solidFill>
                <a:latin typeface="+mn-lt"/>
                <a:cs typeface="+mn-cs"/>
              </a:defRPr>
            </a:lvl1pPr>
          </a:lstStyle>
          <a:p>
            <a:pPr>
              <a:defRPr/>
            </a:pPr>
            <a:fld id="{4663ABC0-2162-4973-84F6-1BAA91772AAD}" type="slidenum">
              <a:rPr lang="da-DK"/>
              <a:pPr>
                <a:defRPr/>
              </a:pPr>
              <a:t>‹nr.›</a:t>
            </a:fld>
            <a:endParaRPr lang="da-DK"/>
          </a:p>
        </p:txBody>
      </p:sp>
    </p:spTree>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Rectangle 12"/>
          <p:cNvSpPr>
            <a:spLocks noGrp="1" noChangeArrowheads="1"/>
          </p:cNvSpPr>
          <p:nvPr>
            <p:ph type="sldNum" sz="quarter" idx="10"/>
          </p:nvPr>
        </p:nvSpPr>
        <p:spPr>
          <a:ln/>
        </p:spPr>
        <p:txBody>
          <a:bodyPr/>
          <a:lstStyle>
            <a:lvl1pPr>
              <a:defRPr/>
            </a:lvl1pPr>
          </a:lstStyle>
          <a:p>
            <a:pPr>
              <a:defRPr/>
            </a:pPr>
            <a:fld id="{AFE4A9DC-677C-4422-A7FD-E38C12FE7630}" type="slidenum">
              <a:rPr lang="da-DK"/>
              <a:pPr>
                <a:defRPr/>
              </a:pPr>
              <a:t>‹nr.›</a:t>
            </a:fld>
            <a:endParaRPr lang="da-DK"/>
          </a:p>
        </p:txBody>
      </p:sp>
    </p:spTree>
  </p:cSld>
  <p:clrMapOvr>
    <a:masterClrMapping/>
  </p:clrMapOvr>
  <p:transition spd="slow">
    <p:fade thruBlk="1"/>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12"/>
          <p:cNvSpPr>
            <a:spLocks noGrp="1" noChangeArrowheads="1"/>
          </p:cNvSpPr>
          <p:nvPr>
            <p:ph type="sldNum" sz="quarter" idx="10"/>
          </p:nvPr>
        </p:nvSpPr>
        <p:spPr>
          <a:ln/>
        </p:spPr>
        <p:txBody>
          <a:bodyPr/>
          <a:lstStyle>
            <a:lvl1pPr>
              <a:defRPr/>
            </a:lvl1pPr>
          </a:lstStyle>
          <a:p>
            <a:pPr>
              <a:defRPr/>
            </a:pPr>
            <a:fld id="{595307C4-5630-4CC4-9B19-A59ADB4C963F}" type="slidenum">
              <a:rPr lang="da-DK"/>
              <a:pPr>
                <a:defRPr/>
              </a:pPr>
              <a:t>‹nr.›</a:t>
            </a:fld>
            <a:endParaRPr lang="da-DK"/>
          </a:p>
        </p:txBody>
      </p:sp>
    </p:spTree>
  </p:cSld>
  <p:clrMapOvr>
    <a:masterClrMapping/>
  </p:clrMapOvr>
  <p:transition spd="slow">
    <p:fade thruBlk="1"/>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titeltypografi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Rectangle 12"/>
          <p:cNvSpPr>
            <a:spLocks noGrp="1" noChangeArrowheads="1"/>
          </p:cNvSpPr>
          <p:nvPr>
            <p:ph type="sldNum" sz="quarter" idx="10"/>
          </p:nvPr>
        </p:nvSpPr>
        <p:spPr>
          <a:ln/>
        </p:spPr>
        <p:txBody>
          <a:bodyPr/>
          <a:lstStyle>
            <a:lvl1pPr>
              <a:defRPr/>
            </a:lvl1pPr>
          </a:lstStyle>
          <a:p>
            <a:pPr>
              <a:defRPr/>
            </a:pPr>
            <a:fld id="{B219B9C0-2E65-464E-802F-61CE0B19704A}" type="slidenum">
              <a:rPr lang="da-DK"/>
              <a:pPr>
                <a:defRPr/>
              </a:pPr>
              <a:t>‹nr.›</a:t>
            </a:fld>
            <a:endParaRPr lang="da-DK"/>
          </a:p>
        </p:txBody>
      </p:sp>
    </p:spTree>
  </p:cSld>
  <p:clrMapOvr>
    <a:masterClrMapping/>
  </p:clrMapOvr>
  <p:transition spd="slow">
    <p:fade thruBlk="1"/>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titeltypografi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a-DK" noProof="0" smtClean="0"/>
              <a:t>Klik på ikonet for at tilføje et billede</a:t>
            </a:r>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Rectangle 12"/>
          <p:cNvSpPr>
            <a:spLocks noGrp="1" noChangeArrowheads="1"/>
          </p:cNvSpPr>
          <p:nvPr>
            <p:ph type="sldNum" sz="quarter" idx="10"/>
          </p:nvPr>
        </p:nvSpPr>
        <p:spPr>
          <a:ln/>
        </p:spPr>
        <p:txBody>
          <a:bodyPr/>
          <a:lstStyle>
            <a:lvl1pPr>
              <a:defRPr/>
            </a:lvl1pPr>
          </a:lstStyle>
          <a:p>
            <a:pPr>
              <a:defRPr/>
            </a:pPr>
            <a:fld id="{B77AFD50-7A4E-45DE-88B6-7EC1044CC050}" type="slidenum">
              <a:rPr lang="da-DK"/>
              <a:pPr>
                <a:defRPr/>
              </a:pPr>
              <a:t>‹nr.›</a:t>
            </a:fld>
            <a:endParaRPr lang="da-DK"/>
          </a:p>
        </p:txBody>
      </p:sp>
    </p:spTree>
  </p:cSld>
  <p:clrMapOvr>
    <a:masterClrMapping/>
  </p:clrMapOvr>
  <p:transition spd="slow">
    <p:fade thruBlk="1"/>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Rectangle 12"/>
          <p:cNvSpPr>
            <a:spLocks noGrp="1" noChangeArrowheads="1"/>
          </p:cNvSpPr>
          <p:nvPr>
            <p:ph type="sldNum" sz="quarter" idx="10"/>
          </p:nvPr>
        </p:nvSpPr>
        <p:spPr>
          <a:ln/>
        </p:spPr>
        <p:txBody>
          <a:bodyPr/>
          <a:lstStyle>
            <a:lvl1pPr>
              <a:defRPr/>
            </a:lvl1pPr>
          </a:lstStyle>
          <a:p>
            <a:pPr>
              <a:defRPr/>
            </a:pPr>
            <a:fld id="{4BBE3734-5E5B-42AE-9770-6F5F068F30A4}" type="slidenum">
              <a:rPr lang="da-DK"/>
              <a:pPr>
                <a:defRPr/>
              </a:pPr>
              <a:t>‹nr.›</a:t>
            </a:fld>
            <a:endParaRPr lang="da-DK"/>
          </a:p>
        </p:txBody>
      </p:sp>
    </p:spTree>
  </p:cSld>
  <p:clrMapOvr>
    <a:masterClrMapping/>
  </p:clrMapOvr>
  <p:transition spd="slow">
    <p:fade thruBlk="1"/>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32575" y="1066800"/>
            <a:ext cx="2054225" cy="5029200"/>
          </a:xfrm>
        </p:spPr>
        <p:txBody>
          <a:bodyPr vert="eaVert"/>
          <a:lstStyle/>
          <a:p>
            <a:r>
              <a:rPr lang="da-DK" smtClean="0"/>
              <a:t>Klik for at redigere titeltypografi i masteren</a:t>
            </a:r>
            <a:endParaRPr lang="da-DK"/>
          </a:p>
        </p:txBody>
      </p:sp>
      <p:sp>
        <p:nvSpPr>
          <p:cNvPr id="3" name="Pladsholder til lodret titel 2"/>
          <p:cNvSpPr>
            <a:spLocks noGrp="1"/>
          </p:cNvSpPr>
          <p:nvPr>
            <p:ph type="body" orient="vert" idx="1"/>
          </p:nvPr>
        </p:nvSpPr>
        <p:spPr>
          <a:xfrm>
            <a:off x="468313" y="1066800"/>
            <a:ext cx="6011862" cy="5029200"/>
          </a:xfrm>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Rectangle 12"/>
          <p:cNvSpPr>
            <a:spLocks noGrp="1" noChangeArrowheads="1"/>
          </p:cNvSpPr>
          <p:nvPr>
            <p:ph type="sldNum" sz="quarter" idx="10"/>
          </p:nvPr>
        </p:nvSpPr>
        <p:spPr>
          <a:ln/>
        </p:spPr>
        <p:txBody>
          <a:bodyPr/>
          <a:lstStyle>
            <a:lvl1pPr>
              <a:defRPr/>
            </a:lvl1pPr>
          </a:lstStyle>
          <a:p>
            <a:pPr>
              <a:defRPr/>
            </a:pPr>
            <a:fld id="{D9E8F96F-7128-4EC8-98B5-B5B12CE6CF1C}" type="slidenum">
              <a:rPr lang="da-DK"/>
              <a:pPr>
                <a:defRPr/>
              </a:pPr>
              <a:t>‹nr.›</a:t>
            </a:fld>
            <a:endParaRPr lang="da-DK"/>
          </a:p>
        </p:txBody>
      </p:sp>
    </p:spTree>
  </p:cSld>
  <p:clrMapOvr>
    <a:masterClrMapping/>
  </p:clrMapOvr>
  <p:transition spd="slow">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idx="1"/>
          </p:nvPr>
        </p:nvSpPr>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2400" b="1" cap="all"/>
            </a:lvl1pPr>
          </a:lstStyle>
          <a:p>
            <a:r>
              <a:rPr lang="da-DK" smtClean="0"/>
              <a:t>Klik for at redigere titeltypografi i masteren</a:t>
            </a:r>
            <a:endParaRPr lang="da-DK" dirty="0"/>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36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Klik for at redigere typografi i masteren</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dirty="0"/>
          </a:p>
        </p:txBody>
      </p:sp>
      <p:sp>
        <p:nvSpPr>
          <p:cNvPr id="3" name="Pladsholder til indhold 2"/>
          <p:cNvSpPr>
            <a:spLocks noGrp="1"/>
          </p:cNvSpPr>
          <p:nvPr>
            <p:ph sz="half" idx="1"/>
          </p:nvPr>
        </p:nvSpPr>
        <p:spPr>
          <a:xfrm>
            <a:off x="468313" y="2133600"/>
            <a:ext cx="4027487" cy="3962400"/>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indhold 3"/>
          <p:cNvSpPr>
            <a:spLocks noGrp="1"/>
          </p:cNvSpPr>
          <p:nvPr>
            <p:ph sz="half" idx="2"/>
          </p:nvPr>
        </p:nvSpPr>
        <p:spPr>
          <a:xfrm>
            <a:off x="4648200" y="2133600"/>
            <a:ext cx="4027488" cy="3962400"/>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fsnitsoverskrift">
    <p:spTree>
      <p:nvGrpSpPr>
        <p:cNvPr id="1" name=""/>
        <p:cNvGrpSpPr/>
        <p:nvPr/>
      </p:nvGrpSpPr>
      <p:grpSpPr>
        <a:xfrm>
          <a:off x="0" y="0"/>
          <a:ext cx="0" cy="0"/>
          <a:chOff x="0" y="0"/>
          <a:chExt cx="0" cy="0"/>
        </a:xfrm>
      </p:grpSpPr>
      <p:pic>
        <p:nvPicPr>
          <p:cNvPr id="4"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5"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6" name="Object 38"/>
          <p:cNvGraphicFramePr>
            <a:graphicFrameLocks noChangeAspect="1"/>
          </p:cNvGraphicFramePr>
          <p:nvPr/>
        </p:nvGraphicFramePr>
        <p:xfrm>
          <a:off x="8101013" y="549275"/>
          <a:ext cx="963612" cy="88900"/>
        </p:xfrm>
        <a:graphic>
          <a:graphicData uri="http://schemas.openxmlformats.org/presentationml/2006/ole">
            <p:oleObj spid="_x0000_s496642" name="Image" r:id="rId4" imgW="963007" imgH="88198" progId="">
              <p:embed/>
            </p:oleObj>
          </a:graphicData>
        </a:graphic>
      </p:graphicFrame>
      <p:graphicFrame>
        <p:nvGraphicFramePr>
          <p:cNvPr id="7" name="Object 41"/>
          <p:cNvGraphicFramePr>
            <a:graphicFrameLocks noChangeAspect="1"/>
          </p:cNvGraphicFramePr>
          <p:nvPr/>
        </p:nvGraphicFramePr>
        <p:xfrm>
          <a:off x="468313" y="333375"/>
          <a:ext cx="1655762" cy="312738"/>
        </p:xfrm>
        <a:graphic>
          <a:graphicData uri="http://schemas.openxmlformats.org/presentationml/2006/ole">
            <p:oleObj spid="_x0000_s496643" name="Image" r:id="rId5" imgW="2606045" imgH="490687" progId="">
              <p:embed/>
            </p:oleObj>
          </a:graphicData>
        </a:graphic>
      </p:graphicFrame>
      <p:graphicFrame>
        <p:nvGraphicFramePr>
          <p:cNvPr id="8" name="Object 42"/>
          <p:cNvGraphicFramePr>
            <a:graphicFrameLocks noChangeAspect="1"/>
          </p:cNvGraphicFramePr>
          <p:nvPr/>
        </p:nvGraphicFramePr>
        <p:xfrm>
          <a:off x="468313" y="334963"/>
          <a:ext cx="1727200" cy="315912"/>
        </p:xfrm>
        <a:graphic>
          <a:graphicData uri="http://schemas.openxmlformats.org/presentationml/2006/ole">
            <p:oleObj spid="_x0000_s496644" name="Image" r:id="rId6" imgW="2133424" imgH="389881" progId="">
              <p:embed/>
            </p:oleObj>
          </a:graphicData>
        </a:graphic>
      </p:graphicFrame>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Klik for at redigere typografi i masteren</a:t>
            </a:r>
          </a:p>
        </p:txBody>
      </p:sp>
      <p:sp>
        <p:nvSpPr>
          <p:cNvPr id="9"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64A93756-94DE-4B11-89C1-5EB632A78074}" type="slidenum">
              <a:rPr lang="da-DK"/>
              <a:pPr>
                <a:defRPr/>
              </a:pPr>
              <a:t>‹nr.›</a:t>
            </a:fld>
            <a:endParaRPr lang="da-DK"/>
          </a:p>
        </p:txBody>
      </p:sp>
    </p:spTree>
  </p:cSld>
  <p:clrMapOvr>
    <a:masterClrMapping/>
  </p:clrMapOvr>
  <p:transition spd="slow">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titeltypografi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titeltypografi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a-DK" noProof="0" smtClean="0"/>
              <a:t>Klik på ikonet for at tilføje et billede</a:t>
            </a:r>
            <a:endParaRPr lang="da-DK" noProof="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32575" y="1066800"/>
            <a:ext cx="2054225" cy="5029200"/>
          </a:xfrm>
        </p:spPr>
        <p:txBody>
          <a:bodyPr vert="eaVert"/>
          <a:lstStyle/>
          <a:p>
            <a:r>
              <a:rPr lang="da-DK" smtClean="0"/>
              <a:t>Klik for at redigere titeltypografi i masteren</a:t>
            </a:r>
            <a:endParaRPr lang="da-DK"/>
          </a:p>
        </p:txBody>
      </p:sp>
      <p:sp>
        <p:nvSpPr>
          <p:cNvPr id="3" name="Pladsholder til lodret titel 2"/>
          <p:cNvSpPr>
            <a:spLocks noGrp="1"/>
          </p:cNvSpPr>
          <p:nvPr>
            <p:ph type="body" orient="vert" idx="1"/>
          </p:nvPr>
        </p:nvSpPr>
        <p:spPr>
          <a:xfrm>
            <a:off x="468313" y="1066800"/>
            <a:ext cx="6011862" cy="5029200"/>
          </a:xfrm>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titeltypografi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a:xfrm>
            <a:off x="747713" y="6446838"/>
            <a:ext cx="1747837" cy="266700"/>
          </a:xfrm>
          <a:prstGeom prst="rect">
            <a:avLst/>
          </a:prstGeom>
        </p:spPr>
        <p:txBody>
          <a:bodyPr/>
          <a:lstStyle>
            <a:lvl1pPr>
              <a:defRPr sz="1400">
                <a:solidFill>
                  <a:srgbClr val="000000"/>
                </a:solidFill>
                <a:latin typeface="Arial" charset="0"/>
                <a:cs typeface="+mn-cs"/>
              </a:defRPr>
            </a:lvl1pPr>
          </a:lstStyle>
          <a:p>
            <a:pPr>
              <a:defRPr/>
            </a:pPr>
            <a:endParaRPr lang="da-DK"/>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idx="1"/>
          </p:nvPr>
        </p:nvSpPr>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a:xfrm>
            <a:off x="747713" y="6446838"/>
            <a:ext cx="1747837" cy="266700"/>
          </a:xfrm>
          <a:prstGeom prst="rect">
            <a:avLst/>
          </a:prstGeom>
        </p:spPr>
        <p:txBody>
          <a:bodyPr/>
          <a:lstStyle>
            <a:lvl1pPr>
              <a:defRPr sz="1400">
                <a:solidFill>
                  <a:srgbClr val="000000"/>
                </a:solidFill>
                <a:latin typeface="Arial" charset="0"/>
                <a:cs typeface="+mn-cs"/>
              </a:defRPr>
            </a:lvl1pPr>
          </a:lstStyle>
          <a:p>
            <a:pPr>
              <a:defRPr/>
            </a:pPr>
            <a:endParaRPr lang="da-DK"/>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Klik for at redigere typografi i masteren</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sz="half" idx="1"/>
          </p:nvPr>
        </p:nvSpPr>
        <p:spPr>
          <a:xfrm>
            <a:off x="457200" y="1196975"/>
            <a:ext cx="4038600" cy="4957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196975"/>
            <a:ext cx="4038600" cy="4957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o indholdsobjekter">
    <p:spTree>
      <p:nvGrpSpPr>
        <p:cNvPr id="1" name=""/>
        <p:cNvGrpSpPr/>
        <p:nvPr/>
      </p:nvGrpSpPr>
      <p:grpSpPr>
        <a:xfrm>
          <a:off x="0" y="0"/>
          <a:ext cx="0" cy="0"/>
          <a:chOff x="0" y="0"/>
          <a:chExt cx="0" cy="0"/>
        </a:xfrm>
      </p:grpSpPr>
      <p:pic>
        <p:nvPicPr>
          <p:cNvPr id="5"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6"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7" name="Object 38"/>
          <p:cNvGraphicFramePr>
            <a:graphicFrameLocks noChangeAspect="1"/>
          </p:cNvGraphicFramePr>
          <p:nvPr/>
        </p:nvGraphicFramePr>
        <p:xfrm>
          <a:off x="8101013" y="549275"/>
          <a:ext cx="963612" cy="88900"/>
        </p:xfrm>
        <a:graphic>
          <a:graphicData uri="http://schemas.openxmlformats.org/presentationml/2006/ole">
            <p:oleObj spid="_x0000_s497666" name="Image" r:id="rId4" imgW="963007" imgH="88198" progId="">
              <p:embed/>
            </p:oleObj>
          </a:graphicData>
        </a:graphic>
      </p:graphicFrame>
      <p:graphicFrame>
        <p:nvGraphicFramePr>
          <p:cNvPr id="8" name="Object 41"/>
          <p:cNvGraphicFramePr>
            <a:graphicFrameLocks noChangeAspect="1"/>
          </p:cNvGraphicFramePr>
          <p:nvPr/>
        </p:nvGraphicFramePr>
        <p:xfrm>
          <a:off x="468313" y="333375"/>
          <a:ext cx="1655762" cy="312738"/>
        </p:xfrm>
        <a:graphic>
          <a:graphicData uri="http://schemas.openxmlformats.org/presentationml/2006/ole">
            <p:oleObj spid="_x0000_s497667" name="Image" r:id="rId5" imgW="2606045" imgH="490687" progId="">
              <p:embed/>
            </p:oleObj>
          </a:graphicData>
        </a:graphic>
      </p:graphicFrame>
      <p:graphicFrame>
        <p:nvGraphicFramePr>
          <p:cNvPr id="9" name="Object 42"/>
          <p:cNvGraphicFramePr>
            <a:graphicFrameLocks noChangeAspect="1"/>
          </p:cNvGraphicFramePr>
          <p:nvPr/>
        </p:nvGraphicFramePr>
        <p:xfrm>
          <a:off x="468313" y="334963"/>
          <a:ext cx="1727200" cy="315912"/>
        </p:xfrm>
        <a:graphic>
          <a:graphicData uri="http://schemas.openxmlformats.org/presentationml/2006/ole">
            <p:oleObj spid="_x0000_s497668" name="Image" r:id="rId6" imgW="2133424" imgH="389881" progId="">
              <p:embed/>
            </p:oleObj>
          </a:graphicData>
        </a:graphic>
      </p:graphicFrame>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sz="half" idx="1"/>
          </p:nvPr>
        </p:nvSpPr>
        <p:spPr>
          <a:xfrm>
            <a:off x="468313" y="2133600"/>
            <a:ext cx="4027487"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2133600"/>
            <a:ext cx="4027488"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10"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0B5F8DE7-39FD-4CFE-BBAE-5F2B909171EE}" type="slidenum">
              <a:rPr lang="da-DK"/>
              <a:pPr>
                <a:defRPr/>
              </a:pPr>
              <a:t>‹nr.›</a:t>
            </a:fld>
            <a:endParaRPr lang="da-DK"/>
          </a:p>
        </p:txBody>
      </p:sp>
    </p:spTree>
  </p:cSld>
  <p:clrMapOvr>
    <a:masterClrMapping/>
  </p:clrMapOvr>
  <p:transition spd="slow">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titeltypografi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titeltypografi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a-DK" noProof="0" smtClean="0"/>
              <a:t>Klik på ikonet for at tilføje et billede</a:t>
            </a:r>
            <a:endParaRPr lang="da-DK" noProof="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Pladsholder til dato 4"/>
          <p:cNvSpPr>
            <a:spLocks noGrp="1"/>
          </p:cNvSpPr>
          <p:nvPr>
            <p:ph type="dt" sz="half" idx="10"/>
          </p:nvPr>
        </p:nvSpPr>
        <p:spPr>
          <a:xfrm>
            <a:off x="747713" y="6446838"/>
            <a:ext cx="1747837" cy="266700"/>
          </a:xfrm>
          <a:prstGeom prst="rect">
            <a:avLst/>
          </a:prstGeom>
        </p:spPr>
        <p:txBody>
          <a:bodyPr/>
          <a:lstStyle>
            <a:lvl1pPr>
              <a:defRPr sz="1400">
                <a:solidFill>
                  <a:srgbClr val="000000"/>
                </a:solidFill>
                <a:latin typeface="Arial" charset="0"/>
                <a:cs typeface="+mn-cs"/>
              </a:defRPr>
            </a:lvl1pPr>
          </a:lstStyle>
          <a:p>
            <a:pPr>
              <a:defRPr/>
            </a:pPr>
            <a:endParaRPr lang="da-DK"/>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a:xfrm>
            <a:off x="747713" y="6446838"/>
            <a:ext cx="1747837" cy="266700"/>
          </a:xfrm>
          <a:prstGeom prst="rect">
            <a:avLst/>
          </a:prstGeom>
        </p:spPr>
        <p:txBody>
          <a:bodyPr/>
          <a:lstStyle>
            <a:lvl1pPr>
              <a:defRPr sz="1400">
                <a:solidFill>
                  <a:srgbClr val="000000"/>
                </a:solidFill>
                <a:latin typeface="Arial" charset="0"/>
                <a:cs typeface="+mn-cs"/>
              </a:defRPr>
            </a:lvl1pPr>
          </a:lstStyle>
          <a:p>
            <a:pPr>
              <a:defRPr/>
            </a:pPr>
            <a:endParaRPr lang="da-DK"/>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36538"/>
            <a:ext cx="2057400" cy="5918200"/>
          </a:xfrm>
        </p:spPr>
        <p:txBody>
          <a:bodyPr vert="eaVert"/>
          <a:lstStyle/>
          <a:p>
            <a:r>
              <a:rPr lang="da-DK" smtClean="0"/>
              <a:t>Klik for at redigere titeltypografi i masteren</a:t>
            </a:r>
            <a:endParaRPr lang="da-DK"/>
          </a:p>
        </p:txBody>
      </p:sp>
      <p:sp>
        <p:nvSpPr>
          <p:cNvPr id="3" name="Pladsholder til lodret titel 2"/>
          <p:cNvSpPr>
            <a:spLocks noGrp="1"/>
          </p:cNvSpPr>
          <p:nvPr>
            <p:ph type="body" orient="vert" idx="1"/>
          </p:nvPr>
        </p:nvSpPr>
        <p:spPr>
          <a:xfrm>
            <a:off x="457200" y="236538"/>
            <a:ext cx="6019800" cy="5918200"/>
          </a:xfrm>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a:xfrm>
            <a:off x="747713" y="6446838"/>
            <a:ext cx="1747837" cy="266700"/>
          </a:xfrm>
          <a:prstGeom prst="rect">
            <a:avLst/>
          </a:prstGeom>
        </p:spPr>
        <p:txBody>
          <a:bodyPr/>
          <a:lstStyle>
            <a:lvl1pPr>
              <a:defRPr sz="1400">
                <a:solidFill>
                  <a:srgbClr val="000000"/>
                </a:solidFill>
                <a:latin typeface="Arial" charset="0"/>
                <a:cs typeface="+mn-cs"/>
              </a:defRPr>
            </a:lvl1pPr>
          </a:lstStyle>
          <a:p>
            <a:pPr>
              <a:defRPr/>
            </a:pPr>
            <a:endParaRPr lang="da-DK"/>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Titel, tekst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457200" y="236538"/>
            <a:ext cx="8229600" cy="723900"/>
          </a:xfrm>
        </p:spPr>
        <p:txBody>
          <a:bodyPr/>
          <a:lstStyle/>
          <a:p>
            <a:r>
              <a:rPr lang="da-DK" smtClean="0"/>
              <a:t>Klik for at redigere titeltypografi i masteren</a:t>
            </a:r>
            <a:endParaRPr lang="da-DK"/>
          </a:p>
        </p:txBody>
      </p:sp>
      <p:sp>
        <p:nvSpPr>
          <p:cNvPr id="3" name="Pladsholder til tekst 2"/>
          <p:cNvSpPr>
            <a:spLocks noGrp="1"/>
          </p:cNvSpPr>
          <p:nvPr>
            <p:ph type="body" sz="half" idx="1"/>
          </p:nvPr>
        </p:nvSpPr>
        <p:spPr>
          <a:xfrm>
            <a:off x="457200" y="1196975"/>
            <a:ext cx="4038600" cy="4957763"/>
          </a:xfrm>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196975"/>
            <a:ext cx="4038600" cy="4957763"/>
          </a:xfrm>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a:xfrm>
            <a:off x="747713" y="6446838"/>
            <a:ext cx="1747837" cy="266700"/>
          </a:xfrm>
          <a:prstGeom prst="rect">
            <a:avLst/>
          </a:prstGeom>
        </p:spPr>
        <p:txBody>
          <a:bodyPr/>
          <a:lstStyle>
            <a:lvl1pPr>
              <a:defRPr sz="1400">
                <a:solidFill>
                  <a:srgbClr val="000000"/>
                </a:solidFill>
                <a:latin typeface="Arial" charset="0"/>
                <a:cs typeface="+mn-cs"/>
              </a:defRPr>
            </a:lvl1pPr>
          </a:lstStyle>
          <a:p>
            <a:pPr>
              <a:defRPr/>
            </a:pPr>
            <a:endParaRPr lang="da-DK"/>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pic>
        <p:nvPicPr>
          <p:cNvPr id="4" name="Picture 10" descr="fib15_16 copy 2"/>
          <p:cNvPicPr>
            <a:picLocks noChangeAspect="1" noChangeArrowheads="1"/>
          </p:cNvPicPr>
          <p:nvPr userDrawn="1"/>
        </p:nvPicPr>
        <p:blipFill>
          <a:blip r:embed="rId3" cstate="print"/>
          <a:srcRect/>
          <a:stretch>
            <a:fillRect/>
          </a:stretch>
        </p:blipFill>
        <p:spPr bwMode="auto">
          <a:xfrm>
            <a:off x="0" y="0"/>
            <a:ext cx="9144000" cy="6883400"/>
          </a:xfrm>
          <a:prstGeom prst="rect">
            <a:avLst/>
          </a:prstGeom>
          <a:noFill/>
          <a:ln w="9525">
            <a:noFill/>
            <a:miter lim="800000"/>
            <a:headEnd/>
            <a:tailEnd/>
          </a:ln>
        </p:spPr>
      </p:pic>
      <p:graphicFrame>
        <p:nvGraphicFramePr>
          <p:cNvPr id="5" name="Object 8"/>
          <p:cNvGraphicFramePr>
            <a:graphicFrameLocks noChangeAspect="1"/>
          </p:cNvGraphicFramePr>
          <p:nvPr/>
        </p:nvGraphicFramePr>
        <p:xfrm>
          <a:off x="468313" y="333375"/>
          <a:ext cx="1655762" cy="312738"/>
        </p:xfrm>
        <a:graphic>
          <a:graphicData uri="http://schemas.openxmlformats.org/presentationml/2006/ole">
            <p:oleObj spid="_x0000_s505858" name="Image" r:id="rId4" imgW="2606045" imgH="490687" progId="">
              <p:embed/>
            </p:oleObj>
          </a:graphicData>
        </a:graphic>
      </p:graphicFrame>
      <p:graphicFrame>
        <p:nvGraphicFramePr>
          <p:cNvPr id="6" name="Object 9"/>
          <p:cNvGraphicFramePr>
            <a:graphicFrameLocks noChangeAspect="1"/>
          </p:cNvGraphicFramePr>
          <p:nvPr/>
        </p:nvGraphicFramePr>
        <p:xfrm>
          <a:off x="468313" y="334963"/>
          <a:ext cx="1727200" cy="315912"/>
        </p:xfrm>
        <a:graphic>
          <a:graphicData uri="http://schemas.openxmlformats.org/presentationml/2006/ole">
            <p:oleObj spid="_x0000_s505859" name="Image" r:id="rId5" imgW="2133424" imgH="389881" progId="">
              <p:embed/>
            </p:oleObj>
          </a:graphicData>
        </a:graphic>
      </p:graphicFrame>
      <p:sp>
        <p:nvSpPr>
          <p:cNvPr id="160772" name="Rectangle 4"/>
          <p:cNvSpPr>
            <a:spLocks noGrp="1" noChangeArrowheads="1"/>
          </p:cNvSpPr>
          <p:nvPr>
            <p:ph type="ctrTitle"/>
          </p:nvPr>
        </p:nvSpPr>
        <p:spPr>
          <a:xfrm>
            <a:off x="685800" y="2130425"/>
            <a:ext cx="7772400" cy="1470025"/>
          </a:xfrm>
        </p:spPr>
        <p:txBody>
          <a:bodyPr/>
          <a:lstStyle>
            <a:lvl1pPr>
              <a:defRPr>
                <a:solidFill>
                  <a:schemeClr val="bg1"/>
                </a:solidFill>
              </a:defRPr>
            </a:lvl1pPr>
          </a:lstStyle>
          <a:p>
            <a:r>
              <a:rPr lang="da-DK" smtClean="0"/>
              <a:t>Klik for at redigere titeltypografi i masteren</a:t>
            </a:r>
            <a:endParaRPr lang="da-DK"/>
          </a:p>
        </p:txBody>
      </p:sp>
      <p:sp>
        <p:nvSpPr>
          <p:cNvPr id="160774" name="Rectangle 6"/>
          <p:cNvSpPr>
            <a:spLocks noGrp="1" noChangeArrowheads="1"/>
          </p:cNvSpPr>
          <p:nvPr>
            <p:ph type="subTitle" idx="1"/>
          </p:nvPr>
        </p:nvSpPr>
        <p:spPr>
          <a:xfrm>
            <a:off x="692150" y="3836988"/>
            <a:ext cx="6400800" cy="1752600"/>
          </a:xfrm>
        </p:spPr>
        <p:txBody>
          <a:bodyPr/>
          <a:lstStyle>
            <a:lvl1pPr marL="0" indent="0">
              <a:defRPr sz="1400">
                <a:solidFill>
                  <a:schemeClr val="bg1"/>
                </a:solidFill>
              </a:defRPr>
            </a:lvl1pPr>
          </a:lstStyle>
          <a:p>
            <a:r>
              <a:rPr lang="da-DK" smtClean="0"/>
              <a:t>Klik for at redigere undertiteltypografien i masteren</a:t>
            </a:r>
            <a:endParaRPr lang="da-DK"/>
          </a:p>
        </p:txBody>
      </p:sp>
    </p:spTree>
  </p:cSld>
  <p:clrMapOvr>
    <a:masterClrMapping/>
  </p:clrMapOvr>
  <p:transition spd="slow">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el og indholdsobjekt">
    <p:spTree>
      <p:nvGrpSpPr>
        <p:cNvPr id="1" name=""/>
        <p:cNvGrpSpPr/>
        <p:nvPr/>
      </p:nvGrpSpPr>
      <p:grpSpPr>
        <a:xfrm>
          <a:off x="0" y="0"/>
          <a:ext cx="0" cy="0"/>
          <a:chOff x="0" y="0"/>
          <a:chExt cx="0" cy="0"/>
        </a:xfrm>
      </p:grpSpPr>
      <p:pic>
        <p:nvPicPr>
          <p:cNvPr id="4"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5"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6" name="Object 38"/>
          <p:cNvGraphicFramePr>
            <a:graphicFrameLocks noChangeAspect="1"/>
          </p:cNvGraphicFramePr>
          <p:nvPr/>
        </p:nvGraphicFramePr>
        <p:xfrm>
          <a:off x="8101013" y="549275"/>
          <a:ext cx="963612" cy="88900"/>
        </p:xfrm>
        <a:graphic>
          <a:graphicData uri="http://schemas.openxmlformats.org/presentationml/2006/ole">
            <p:oleObj spid="_x0000_s506882" name="Image" r:id="rId4" imgW="963007" imgH="88198" progId="">
              <p:embed/>
            </p:oleObj>
          </a:graphicData>
        </a:graphic>
      </p:graphicFrame>
      <p:graphicFrame>
        <p:nvGraphicFramePr>
          <p:cNvPr id="7" name="Object 41"/>
          <p:cNvGraphicFramePr>
            <a:graphicFrameLocks noChangeAspect="1"/>
          </p:cNvGraphicFramePr>
          <p:nvPr/>
        </p:nvGraphicFramePr>
        <p:xfrm>
          <a:off x="468313" y="333375"/>
          <a:ext cx="1655762" cy="312738"/>
        </p:xfrm>
        <a:graphic>
          <a:graphicData uri="http://schemas.openxmlformats.org/presentationml/2006/ole">
            <p:oleObj spid="_x0000_s506883" name="Image" r:id="rId5" imgW="2606045" imgH="490687" progId="">
              <p:embed/>
            </p:oleObj>
          </a:graphicData>
        </a:graphic>
      </p:graphicFrame>
      <p:graphicFrame>
        <p:nvGraphicFramePr>
          <p:cNvPr id="8" name="Object 42"/>
          <p:cNvGraphicFramePr>
            <a:graphicFrameLocks noChangeAspect="1"/>
          </p:cNvGraphicFramePr>
          <p:nvPr/>
        </p:nvGraphicFramePr>
        <p:xfrm>
          <a:off x="468313" y="334963"/>
          <a:ext cx="1727200" cy="315912"/>
        </p:xfrm>
        <a:graphic>
          <a:graphicData uri="http://schemas.openxmlformats.org/presentationml/2006/ole">
            <p:oleObj spid="_x0000_s506884" name="Image" r:id="rId6" imgW="2133424" imgH="389881" progId="">
              <p:embed/>
            </p:oleObj>
          </a:graphicData>
        </a:graphic>
      </p:graphicFrame>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idx="1"/>
          </p:nvPr>
        </p:nvSpPr>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9"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67F7FA59-6B16-40FF-BAD6-A58611DBF1BA}" type="slidenum">
              <a:rPr lang="da-DK"/>
              <a:pPr>
                <a:defRPr/>
              </a:pPr>
              <a:t>‹nr.›</a:t>
            </a:fld>
            <a:endParaRPr lang="da-DK"/>
          </a:p>
        </p:txBody>
      </p:sp>
    </p:spTree>
  </p:cSld>
  <p:clrMapOvr>
    <a:masterClrMapping/>
  </p:clrMapOvr>
  <p:transition spd="slow">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Afsnitsoverskrift">
    <p:spTree>
      <p:nvGrpSpPr>
        <p:cNvPr id="1" name=""/>
        <p:cNvGrpSpPr/>
        <p:nvPr/>
      </p:nvGrpSpPr>
      <p:grpSpPr>
        <a:xfrm>
          <a:off x="0" y="0"/>
          <a:ext cx="0" cy="0"/>
          <a:chOff x="0" y="0"/>
          <a:chExt cx="0" cy="0"/>
        </a:xfrm>
      </p:grpSpPr>
      <p:pic>
        <p:nvPicPr>
          <p:cNvPr id="4"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5"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6" name="Object 38"/>
          <p:cNvGraphicFramePr>
            <a:graphicFrameLocks noChangeAspect="1"/>
          </p:cNvGraphicFramePr>
          <p:nvPr/>
        </p:nvGraphicFramePr>
        <p:xfrm>
          <a:off x="8101013" y="549275"/>
          <a:ext cx="963612" cy="88900"/>
        </p:xfrm>
        <a:graphic>
          <a:graphicData uri="http://schemas.openxmlformats.org/presentationml/2006/ole">
            <p:oleObj spid="_x0000_s507906" name="Image" r:id="rId4" imgW="963007" imgH="88198" progId="">
              <p:embed/>
            </p:oleObj>
          </a:graphicData>
        </a:graphic>
      </p:graphicFrame>
      <p:graphicFrame>
        <p:nvGraphicFramePr>
          <p:cNvPr id="7" name="Object 41"/>
          <p:cNvGraphicFramePr>
            <a:graphicFrameLocks noChangeAspect="1"/>
          </p:cNvGraphicFramePr>
          <p:nvPr/>
        </p:nvGraphicFramePr>
        <p:xfrm>
          <a:off x="468313" y="333375"/>
          <a:ext cx="1655762" cy="312738"/>
        </p:xfrm>
        <a:graphic>
          <a:graphicData uri="http://schemas.openxmlformats.org/presentationml/2006/ole">
            <p:oleObj spid="_x0000_s507907" name="Image" r:id="rId5" imgW="2606045" imgH="490687" progId="">
              <p:embed/>
            </p:oleObj>
          </a:graphicData>
        </a:graphic>
      </p:graphicFrame>
      <p:graphicFrame>
        <p:nvGraphicFramePr>
          <p:cNvPr id="8" name="Object 42"/>
          <p:cNvGraphicFramePr>
            <a:graphicFrameLocks noChangeAspect="1"/>
          </p:cNvGraphicFramePr>
          <p:nvPr/>
        </p:nvGraphicFramePr>
        <p:xfrm>
          <a:off x="468313" y="334963"/>
          <a:ext cx="1727200" cy="315912"/>
        </p:xfrm>
        <a:graphic>
          <a:graphicData uri="http://schemas.openxmlformats.org/presentationml/2006/ole">
            <p:oleObj spid="_x0000_s507908" name="Image" r:id="rId6" imgW="2133424" imgH="389881" progId="">
              <p:embed/>
            </p:oleObj>
          </a:graphicData>
        </a:graphic>
      </p:graphicFrame>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Klik for at redigere typografi i masteren</a:t>
            </a:r>
          </a:p>
        </p:txBody>
      </p:sp>
      <p:sp>
        <p:nvSpPr>
          <p:cNvPr id="9"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48CA41BA-37F6-4A0C-8DD5-53A282C71828}" type="slidenum">
              <a:rPr lang="da-DK"/>
              <a:pPr>
                <a:defRPr/>
              </a:pPr>
              <a:t>‹nr.›</a:t>
            </a:fld>
            <a:endParaRPr lang="da-DK"/>
          </a:p>
        </p:txBody>
      </p:sp>
    </p:spTree>
  </p:cSld>
  <p:clrMapOvr>
    <a:masterClrMapping/>
  </p:clrMapOvr>
  <p:transition spd="slow">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o indholdsobjekter">
    <p:spTree>
      <p:nvGrpSpPr>
        <p:cNvPr id="1" name=""/>
        <p:cNvGrpSpPr/>
        <p:nvPr/>
      </p:nvGrpSpPr>
      <p:grpSpPr>
        <a:xfrm>
          <a:off x="0" y="0"/>
          <a:ext cx="0" cy="0"/>
          <a:chOff x="0" y="0"/>
          <a:chExt cx="0" cy="0"/>
        </a:xfrm>
      </p:grpSpPr>
      <p:pic>
        <p:nvPicPr>
          <p:cNvPr id="5"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6"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7" name="Object 38"/>
          <p:cNvGraphicFramePr>
            <a:graphicFrameLocks noChangeAspect="1"/>
          </p:cNvGraphicFramePr>
          <p:nvPr/>
        </p:nvGraphicFramePr>
        <p:xfrm>
          <a:off x="8101013" y="549275"/>
          <a:ext cx="963612" cy="88900"/>
        </p:xfrm>
        <a:graphic>
          <a:graphicData uri="http://schemas.openxmlformats.org/presentationml/2006/ole">
            <p:oleObj spid="_x0000_s508930" name="Image" r:id="rId4" imgW="963007" imgH="88198" progId="">
              <p:embed/>
            </p:oleObj>
          </a:graphicData>
        </a:graphic>
      </p:graphicFrame>
      <p:graphicFrame>
        <p:nvGraphicFramePr>
          <p:cNvPr id="8" name="Object 41"/>
          <p:cNvGraphicFramePr>
            <a:graphicFrameLocks noChangeAspect="1"/>
          </p:cNvGraphicFramePr>
          <p:nvPr/>
        </p:nvGraphicFramePr>
        <p:xfrm>
          <a:off x="468313" y="333375"/>
          <a:ext cx="1655762" cy="312738"/>
        </p:xfrm>
        <a:graphic>
          <a:graphicData uri="http://schemas.openxmlformats.org/presentationml/2006/ole">
            <p:oleObj spid="_x0000_s508931" name="Image" r:id="rId5" imgW="2606045" imgH="490687" progId="">
              <p:embed/>
            </p:oleObj>
          </a:graphicData>
        </a:graphic>
      </p:graphicFrame>
      <p:graphicFrame>
        <p:nvGraphicFramePr>
          <p:cNvPr id="9" name="Object 42"/>
          <p:cNvGraphicFramePr>
            <a:graphicFrameLocks noChangeAspect="1"/>
          </p:cNvGraphicFramePr>
          <p:nvPr/>
        </p:nvGraphicFramePr>
        <p:xfrm>
          <a:off x="468313" y="334963"/>
          <a:ext cx="1727200" cy="315912"/>
        </p:xfrm>
        <a:graphic>
          <a:graphicData uri="http://schemas.openxmlformats.org/presentationml/2006/ole">
            <p:oleObj spid="_x0000_s508932" name="Image" r:id="rId6" imgW="2133424" imgH="389881" progId="">
              <p:embed/>
            </p:oleObj>
          </a:graphicData>
        </a:graphic>
      </p:graphicFrame>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sz="half" idx="1"/>
          </p:nvPr>
        </p:nvSpPr>
        <p:spPr>
          <a:xfrm>
            <a:off x="468313" y="2133600"/>
            <a:ext cx="4027487"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2133600"/>
            <a:ext cx="4027488"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10"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5BAF5577-35D1-43E1-BB8A-14C6C86E99EC}" type="slidenum">
              <a:rPr lang="da-DK"/>
              <a:pPr>
                <a:defRPr/>
              </a:pPr>
              <a:t>‹nr.›</a:t>
            </a:fld>
            <a:endParaRPr lang="da-DK"/>
          </a:p>
        </p:txBody>
      </p:sp>
    </p:spTree>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Sammenligning">
    <p:spTree>
      <p:nvGrpSpPr>
        <p:cNvPr id="1" name=""/>
        <p:cNvGrpSpPr/>
        <p:nvPr/>
      </p:nvGrpSpPr>
      <p:grpSpPr>
        <a:xfrm>
          <a:off x="0" y="0"/>
          <a:ext cx="0" cy="0"/>
          <a:chOff x="0" y="0"/>
          <a:chExt cx="0" cy="0"/>
        </a:xfrm>
      </p:grpSpPr>
      <p:pic>
        <p:nvPicPr>
          <p:cNvPr id="7"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8"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9" name="Object 38"/>
          <p:cNvGraphicFramePr>
            <a:graphicFrameLocks noChangeAspect="1"/>
          </p:cNvGraphicFramePr>
          <p:nvPr/>
        </p:nvGraphicFramePr>
        <p:xfrm>
          <a:off x="8101013" y="549275"/>
          <a:ext cx="963612" cy="88900"/>
        </p:xfrm>
        <a:graphic>
          <a:graphicData uri="http://schemas.openxmlformats.org/presentationml/2006/ole">
            <p:oleObj spid="_x0000_s498690" name="Image" r:id="rId4" imgW="963007" imgH="88198" progId="">
              <p:embed/>
            </p:oleObj>
          </a:graphicData>
        </a:graphic>
      </p:graphicFrame>
      <p:graphicFrame>
        <p:nvGraphicFramePr>
          <p:cNvPr id="10" name="Object 41"/>
          <p:cNvGraphicFramePr>
            <a:graphicFrameLocks noChangeAspect="1"/>
          </p:cNvGraphicFramePr>
          <p:nvPr/>
        </p:nvGraphicFramePr>
        <p:xfrm>
          <a:off x="468313" y="333375"/>
          <a:ext cx="1655762" cy="312738"/>
        </p:xfrm>
        <a:graphic>
          <a:graphicData uri="http://schemas.openxmlformats.org/presentationml/2006/ole">
            <p:oleObj spid="_x0000_s498691" name="Image" r:id="rId5" imgW="2606045" imgH="490687" progId="">
              <p:embed/>
            </p:oleObj>
          </a:graphicData>
        </a:graphic>
      </p:graphicFrame>
      <p:graphicFrame>
        <p:nvGraphicFramePr>
          <p:cNvPr id="11" name="Object 42"/>
          <p:cNvGraphicFramePr>
            <a:graphicFrameLocks noChangeAspect="1"/>
          </p:cNvGraphicFramePr>
          <p:nvPr/>
        </p:nvGraphicFramePr>
        <p:xfrm>
          <a:off x="468313" y="334963"/>
          <a:ext cx="1727200" cy="315912"/>
        </p:xfrm>
        <a:graphic>
          <a:graphicData uri="http://schemas.openxmlformats.org/presentationml/2006/ole">
            <p:oleObj spid="_x0000_s498692" name="Image" r:id="rId6" imgW="2133424" imgH="389881" progId="">
              <p:embed/>
            </p:oleObj>
          </a:graphicData>
        </a:graphic>
      </p:graphicFrame>
      <p:sp>
        <p:nvSpPr>
          <p:cNvPr id="2" name="Titel 1"/>
          <p:cNvSpPr>
            <a:spLocks noGrp="1"/>
          </p:cNvSpPr>
          <p:nvPr>
            <p:ph type="title"/>
          </p:nvPr>
        </p:nvSpPr>
        <p:spPr>
          <a:xfrm>
            <a:off x="457200" y="274638"/>
            <a:ext cx="8229600" cy="1143000"/>
          </a:xfrm>
        </p:spPr>
        <p:txBody>
          <a:bodyPr/>
          <a:lstStyle>
            <a:lvl1pPr>
              <a:defRPr/>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12"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D69F9708-DAD4-41F5-9274-8BF5192015B0}" type="slidenum">
              <a:rPr lang="da-DK"/>
              <a:pPr>
                <a:defRPr/>
              </a:pPr>
              <a:t>‹nr.›</a:t>
            </a:fld>
            <a:endParaRPr lang="da-DK"/>
          </a:p>
        </p:txBody>
      </p:sp>
    </p:spTree>
  </p:cSld>
  <p:clrMapOvr>
    <a:masterClrMapping/>
  </p:clrMapOvr>
  <p:transition spd="slow">
    <p:fade thruBlk="1"/>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Sammenligning">
    <p:spTree>
      <p:nvGrpSpPr>
        <p:cNvPr id="1" name=""/>
        <p:cNvGrpSpPr/>
        <p:nvPr/>
      </p:nvGrpSpPr>
      <p:grpSpPr>
        <a:xfrm>
          <a:off x="0" y="0"/>
          <a:ext cx="0" cy="0"/>
          <a:chOff x="0" y="0"/>
          <a:chExt cx="0" cy="0"/>
        </a:xfrm>
      </p:grpSpPr>
      <p:pic>
        <p:nvPicPr>
          <p:cNvPr id="7"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8"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9" name="Object 38"/>
          <p:cNvGraphicFramePr>
            <a:graphicFrameLocks noChangeAspect="1"/>
          </p:cNvGraphicFramePr>
          <p:nvPr/>
        </p:nvGraphicFramePr>
        <p:xfrm>
          <a:off x="8101013" y="549275"/>
          <a:ext cx="963612" cy="88900"/>
        </p:xfrm>
        <a:graphic>
          <a:graphicData uri="http://schemas.openxmlformats.org/presentationml/2006/ole">
            <p:oleObj spid="_x0000_s509954" name="Image" r:id="rId4" imgW="963007" imgH="88198" progId="">
              <p:embed/>
            </p:oleObj>
          </a:graphicData>
        </a:graphic>
      </p:graphicFrame>
      <p:graphicFrame>
        <p:nvGraphicFramePr>
          <p:cNvPr id="10" name="Object 41"/>
          <p:cNvGraphicFramePr>
            <a:graphicFrameLocks noChangeAspect="1"/>
          </p:cNvGraphicFramePr>
          <p:nvPr/>
        </p:nvGraphicFramePr>
        <p:xfrm>
          <a:off x="468313" y="333375"/>
          <a:ext cx="1655762" cy="312738"/>
        </p:xfrm>
        <a:graphic>
          <a:graphicData uri="http://schemas.openxmlformats.org/presentationml/2006/ole">
            <p:oleObj spid="_x0000_s509955" name="Image" r:id="rId5" imgW="2606045" imgH="490687" progId="">
              <p:embed/>
            </p:oleObj>
          </a:graphicData>
        </a:graphic>
      </p:graphicFrame>
      <p:graphicFrame>
        <p:nvGraphicFramePr>
          <p:cNvPr id="11" name="Object 42"/>
          <p:cNvGraphicFramePr>
            <a:graphicFrameLocks noChangeAspect="1"/>
          </p:cNvGraphicFramePr>
          <p:nvPr/>
        </p:nvGraphicFramePr>
        <p:xfrm>
          <a:off x="468313" y="334963"/>
          <a:ext cx="1727200" cy="315912"/>
        </p:xfrm>
        <a:graphic>
          <a:graphicData uri="http://schemas.openxmlformats.org/presentationml/2006/ole">
            <p:oleObj spid="_x0000_s509956" name="Image" r:id="rId6" imgW="2133424" imgH="389881" progId="">
              <p:embed/>
            </p:oleObj>
          </a:graphicData>
        </a:graphic>
      </p:graphicFrame>
      <p:sp>
        <p:nvSpPr>
          <p:cNvPr id="2" name="Titel 1"/>
          <p:cNvSpPr>
            <a:spLocks noGrp="1"/>
          </p:cNvSpPr>
          <p:nvPr>
            <p:ph type="title"/>
          </p:nvPr>
        </p:nvSpPr>
        <p:spPr>
          <a:xfrm>
            <a:off x="457200" y="274638"/>
            <a:ext cx="8229600" cy="1143000"/>
          </a:xfrm>
        </p:spPr>
        <p:txBody>
          <a:bodyPr/>
          <a:lstStyle>
            <a:lvl1pPr>
              <a:defRPr/>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12"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B9DA53B3-B75D-4F52-B278-31921872D06F}" type="slidenum">
              <a:rPr lang="da-DK"/>
              <a:pPr>
                <a:defRPr/>
              </a:pPr>
              <a:t>‹nr.›</a:t>
            </a:fld>
            <a:endParaRPr lang="da-DK"/>
          </a:p>
        </p:txBody>
      </p:sp>
    </p:spTree>
  </p:cSld>
  <p:clrMapOvr>
    <a:masterClrMapping/>
  </p:clrMapOvr>
  <p:transition spd="slow">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Tree>
  </p:cSld>
  <p:clrMapOvr>
    <a:masterClrMapping/>
  </p:clrMapOvr>
  <p:transition spd="slow">
    <p:fade thruBlk="1"/>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pic>
        <p:nvPicPr>
          <p:cNvPr id="2"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3"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4" name="Object 38"/>
          <p:cNvGraphicFramePr>
            <a:graphicFrameLocks noChangeAspect="1"/>
          </p:cNvGraphicFramePr>
          <p:nvPr/>
        </p:nvGraphicFramePr>
        <p:xfrm>
          <a:off x="8101013" y="549275"/>
          <a:ext cx="963612" cy="88900"/>
        </p:xfrm>
        <a:graphic>
          <a:graphicData uri="http://schemas.openxmlformats.org/presentationml/2006/ole">
            <p:oleObj spid="_x0000_s510978" name="Image" r:id="rId4" imgW="963007" imgH="88198" progId="">
              <p:embed/>
            </p:oleObj>
          </a:graphicData>
        </a:graphic>
      </p:graphicFrame>
      <p:graphicFrame>
        <p:nvGraphicFramePr>
          <p:cNvPr id="5" name="Object 41"/>
          <p:cNvGraphicFramePr>
            <a:graphicFrameLocks noChangeAspect="1"/>
          </p:cNvGraphicFramePr>
          <p:nvPr/>
        </p:nvGraphicFramePr>
        <p:xfrm>
          <a:off x="468313" y="333375"/>
          <a:ext cx="1655762" cy="312738"/>
        </p:xfrm>
        <a:graphic>
          <a:graphicData uri="http://schemas.openxmlformats.org/presentationml/2006/ole">
            <p:oleObj spid="_x0000_s510979" name="Image" r:id="rId5" imgW="2606045" imgH="490687" progId="">
              <p:embed/>
            </p:oleObj>
          </a:graphicData>
        </a:graphic>
      </p:graphicFrame>
      <p:graphicFrame>
        <p:nvGraphicFramePr>
          <p:cNvPr id="6" name="Object 42"/>
          <p:cNvGraphicFramePr>
            <a:graphicFrameLocks noChangeAspect="1"/>
          </p:cNvGraphicFramePr>
          <p:nvPr/>
        </p:nvGraphicFramePr>
        <p:xfrm>
          <a:off x="468313" y="334963"/>
          <a:ext cx="1727200" cy="315912"/>
        </p:xfrm>
        <a:graphic>
          <a:graphicData uri="http://schemas.openxmlformats.org/presentationml/2006/ole">
            <p:oleObj spid="_x0000_s510980" name="Image" r:id="rId6" imgW="2133424" imgH="389881" progId="">
              <p:embed/>
            </p:oleObj>
          </a:graphicData>
        </a:graphic>
      </p:graphicFrame>
      <p:sp>
        <p:nvSpPr>
          <p:cNvPr id="7"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2C568FB6-9319-4AA4-8E99-1F5CB8988009}" type="slidenum">
              <a:rPr lang="da-DK"/>
              <a:pPr>
                <a:defRPr/>
              </a:pPr>
              <a:t>‹nr.›</a:t>
            </a:fld>
            <a:endParaRPr lang="da-DK"/>
          </a:p>
        </p:txBody>
      </p:sp>
    </p:spTree>
  </p:cSld>
  <p:clrMapOvr>
    <a:masterClrMapping/>
  </p:clrMapOvr>
  <p:transition spd="slow">
    <p:fade thruBlk="1"/>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Indhold med billedtekst">
    <p:spTree>
      <p:nvGrpSpPr>
        <p:cNvPr id="1" name=""/>
        <p:cNvGrpSpPr/>
        <p:nvPr/>
      </p:nvGrpSpPr>
      <p:grpSpPr>
        <a:xfrm>
          <a:off x="0" y="0"/>
          <a:ext cx="0" cy="0"/>
          <a:chOff x="0" y="0"/>
          <a:chExt cx="0" cy="0"/>
        </a:xfrm>
      </p:grpSpPr>
      <p:pic>
        <p:nvPicPr>
          <p:cNvPr id="5"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6"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7" name="Object 38"/>
          <p:cNvGraphicFramePr>
            <a:graphicFrameLocks noChangeAspect="1"/>
          </p:cNvGraphicFramePr>
          <p:nvPr/>
        </p:nvGraphicFramePr>
        <p:xfrm>
          <a:off x="8101013" y="549275"/>
          <a:ext cx="963612" cy="88900"/>
        </p:xfrm>
        <a:graphic>
          <a:graphicData uri="http://schemas.openxmlformats.org/presentationml/2006/ole">
            <p:oleObj spid="_x0000_s512002" name="Image" r:id="rId4" imgW="963007" imgH="88198" progId="">
              <p:embed/>
            </p:oleObj>
          </a:graphicData>
        </a:graphic>
      </p:graphicFrame>
      <p:graphicFrame>
        <p:nvGraphicFramePr>
          <p:cNvPr id="8" name="Object 41"/>
          <p:cNvGraphicFramePr>
            <a:graphicFrameLocks noChangeAspect="1"/>
          </p:cNvGraphicFramePr>
          <p:nvPr/>
        </p:nvGraphicFramePr>
        <p:xfrm>
          <a:off x="468313" y="333375"/>
          <a:ext cx="1655762" cy="312738"/>
        </p:xfrm>
        <a:graphic>
          <a:graphicData uri="http://schemas.openxmlformats.org/presentationml/2006/ole">
            <p:oleObj spid="_x0000_s512003" name="Image" r:id="rId5" imgW="2606045" imgH="490687" progId="">
              <p:embed/>
            </p:oleObj>
          </a:graphicData>
        </a:graphic>
      </p:graphicFrame>
      <p:graphicFrame>
        <p:nvGraphicFramePr>
          <p:cNvPr id="9" name="Object 42"/>
          <p:cNvGraphicFramePr>
            <a:graphicFrameLocks noChangeAspect="1"/>
          </p:cNvGraphicFramePr>
          <p:nvPr/>
        </p:nvGraphicFramePr>
        <p:xfrm>
          <a:off x="468313" y="334963"/>
          <a:ext cx="1727200" cy="315912"/>
        </p:xfrm>
        <a:graphic>
          <a:graphicData uri="http://schemas.openxmlformats.org/presentationml/2006/ole">
            <p:oleObj spid="_x0000_s512004" name="Image" r:id="rId6" imgW="2133424" imgH="389881" progId="">
              <p:embed/>
            </p:oleObj>
          </a:graphicData>
        </a:graphic>
      </p:graphicFrame>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titeltypografi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10"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C69DB220-F823-4601-8D7B-4DFC456CAA30}" type="slidenum">
              <a:rPr lang="da-DK"/>
              <a:pPr>
                <a:defRPr/>
              </a:pPr>
              <a:t>‹nr.›</a:t>
            </a:fld>
            <a:endParaRPr lang="da-DK"/>
          </a:p>
        </p:txBody>
      </p:sp>
    </p:spTree>
  </p:cSld>
  <p:clrMapOvr>
    <a:masterClrMapping/>
  </p:clrMapOvr>
  <p:transition spd="slow">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pic>
        <p:nvPicPr>
          <p:cNvPr id="5"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6"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7" name="Object 38"/>
          <p:cNvGraphicFramePr>
            <a:graphicFrameLocks noChangeAspect="1"/>
          </p:cNvGraphicFramePr>
          <p:nvPr/>
        </p:nvGraphicFramePr>
        <p:xfrm>
          <a:off x="8101013" y="549275"/>
          <a:ext cx="963612" cy="88900"/>
        </p:xfrm>
        <a:graphic>
          <a:graphicData uri="http://schemas.openxmlformats.org/presentationml/2006/ole">
            <p:oleObj spid="_x0000_s513026" name="Image" r:id="rId4" imgW="963007" imgH="88198" progId="">
              <p:embed/>
            </p:oleObj>
          </a:graphicData>
        </a:graphic>
      </p:graphicFrame>
      <p:graphicFrame>
        <p:nvGraphicFramePr>
          <p:cNvPr id="8" name="Object 41"/>
          <p:cNvGraphicFramePr>
            <a:graphicFrameLocks noChangeAspect="1"/>
          </p:cNvGraphicFramePr>
          <p:nvPr/>
        </p:nvGraphicFramePr>
        <p:xfrm>
          <a:off x="468313" y="333375"/>
          <a:ext cx="1655762" cy="312738"/>
        </p:xfrm>
        <a:graphic>
          <a:graphicData uri="http://schemas.openxmlformats.org/presentationml/2006/ole">
            <p:oleObj spid="_x0000_s513027" name="Image" r:id="rId5" imgW="2606045" imgH="490687" progId="">
              <p:embed/>
            </p:oleObj>
          </a:graphicData>
        </a:graphic>
      </p:graphicFrame>
      <p:graphicFrame>
        <p:nvGraphicFramePr>
          <p:cNvPr id="9" name="Object 42"/>
          <p:cNvGraphicFramePr>
            <a:graphicFrameLocks noChangeAspect="1"/>
          </p:cNvGraphicFramePr>
          <p:nvPr/>
        </p:nvGraphicFramePr>
        <p:xfrm>
          <a:off x="468313" y="334963"/>
          <a:ext cx="1727200" cy="315912"/>
        </p:xfrm>
        <a:graphic>
          <a:graphicData uri="http://schemas.openxmlformats.org/presentationml/2006/ole">
            <p:oleObj spid="_x0000_s513028" name="Image" r:id="rId6" imgW="2133424" imgH="389881" progId="">
              <p:embed/>
            </p:oleObj>
          </a:graphicData>
        </a:graphic>
      </p:graphicFrame>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titeltypografi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a-DK" noProof="0" smtClean="0"/>
              <a:t>Klik på ikonet for at tilføje et billede</a:t>
            </a:r>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10"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04B7E922-C928-4818-A7B8-BD38192C1649}" type="slidenum">
              <a:rPr lang="da-DK"/>
              <a:pPr>
                <a:defRPr/>
              </a:pPr>
              <a:t>‹nr.›</a:t>
            </a:fld>
            <a:endParaRPr lang="da-DK"/>
          </a:p>
        </p:txBody>
      </p:sp>
    </p:spTree>
  </p:cSld>
  <p:clrMapOvr>
    <a:masterClrMapping/>
  </p:clrMapOvr>
  <p:transition spd="slow">
    <p:fade thruBlk="1"/>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el og lodret tekst">
    <p:spTree>
      <p:nvGrpSpPr>
        <p:cNvPr id="1" name=""/>
        <p:cNvGrpSpPr/>
        <p:nvPr/>
      </p:nvGrpSpPr>
      <p:grpSpPr>
        <a:xfrm>
          <a:off x="0" y="0"/>
          <a:ext cx="0" cy="0"/>
          <a:chOff x="0" y="0"/>
          <a:chExt cx="0" cy="0"/>
        </a:xfrm>
      </p:grpSpPr>
      <p:pic>
        <p:nvPicPr>
          <p:cNvPr id="4"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5"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6" name="Object 38"/>
          <p:cNvGraphicFramePr>
            <a:graphicFrameLocks noChangeAspect="1"/>
          </p:cNvGraphicFramePr>
          <p:nvPr/>
        </p:nvGraphicFramePr>
        <p:xfrm>
          <a:off x="8101013" y="549275"/>
          <a:ext cx="963612" cy="88900"/>
        </p:xfrm>
        <a:graphic>
          <a:graphicData uri="http://schemas.openxmlformats.org/presentationml/2006/ole">
            <p:oleObj spid="_x0000_s514050" name="Image" r:id="rId4" imgW="963007" imgH="88198" progId="">
              <p:embed/>
            </p:oleObj>
          </a:graphicData>
        </a:graphic>
      </p:graphicFrame>
      <p:graphicFrame>
        <p:nvGraphicFramePr>
          <p:cNvPr id="7" name="Object 41"/>
          <p:cNvGraphicFramePr>
            <a:graphicFrameLocks noChangeAspect="1"/>
          </p:cNvGraphicFramePr>
          <p:nvPr/>
        </p:nvGraphicFramePr>
        <p:xfrm>
          <a:off x="468313" y="333375"/>
          <a:ext cx="1655762" cy="312738"/>
        </p:xfrm>
        <a:graphic>
          <a:graphicData uri="http://schemas.openxmlformats.org/presentationml/2006/ole">
            <p:oleObj spid="_x0000_s514051" name="Image" r:id="rId5" imgW="2606045" imgH="490687" progId="">
              <p:embed/>
            </p:oleObj>
          </a:graphicData>
        </a:graphic>
      </p:graphicFrame>
      <p:graphicFrame>
        <p:nvGraphicFramePr>
          <p:cNvPr id="8" name="Object 42"/>
          <p:cNvGraphicFramePr>
            <a:graphicFrameLocks noChangeAspect="1"/>
          </p:cNvGraphicFramePr>
          <p:nvPr/>
        </p:nvGraphicFramePr>
        <p:xfrm>
          <a:off x="468313" y="334963"/>
          <a:ext cx="1727200" cy="315912"/>
        </p:xfrm>
        <a:graphic>
          <a:graphicData uri="http://schemas.openxmlformats.org/presentationml/2006/ole">
            <p:oleObj spid="_x0000_s514052" name="Image" r:id="rId6" imgW="2133424" imgH="389881" progId="">
              <p:embed/>
            </p:oleObj>
          </a:graphicData>
        </a:graphic>
      </p:graphicFrame>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9"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0C5EE2C4-FC88-46D1-9BB3-7CA4662452D8}" type="slidenum">
              <a:rPr lang="da-DK"/>
              <a:pPr>
                <a:defRPr/>
              </a:pPr>
              <a:t>‹nr.›</a:t>
            </a:fld>
            <a:endParaRPr lang="da-DK"/>
          </a:p>
        </p:txBody>
      </p:sp>
    </p:spTree>
  </p:cSld>
  <p:clrMapOvr>
    <a:masterClrMapping/>
  </p:clrMapOvr>
  <p:transition spd="slow">
    <p:fade thruBlk="1"/>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pic>
        <p:nvPicPr>
          <p:cNvPr id="4"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5"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6" name="Object 38"/>
          <p:cNvGraphicFramePr>
            <a:graphicFrameLocks noChangeAspect="1"/>
          </p:cNvGraphicFramePr>
          <p:nvPr/>
        </p:nvGraphicFramePr>
        <p:xfrm>
          <a:off x="8101013" y="549275"/>
          <a:ext cx="963612" cy="88900"/>
        </p:xfrm>
        <a:graphic>
          <a:graphicData uri="http://schemas.openxmlformats.org/presentationml/2006/ole">
            <p:oleObj spid="_x0000_s515074" name="Image" r:id="rId4" imgW="963007" imgH="88198" progId="">
              <p:embed/>
            </p:oleObj>
          </a:graphicData>
        </a:graphic>
      </p:graphicFrame>
      <p:graphicFrame>
        <p:nvGraphicFramePr>
          <p:cNvPr id="7" name="Object 41"/>
          <p:cNvGraphicFramePr>
            <a:graphicFrameLocks noChangeAspect="1"/>
          </p:cNvGraphicFramePr>
          <p:nvPr/>
        </p:nvGraphicFramePr>
        <p:xfrm>
          <a:off x="468313" y="333375"/>
          <a:ext cx="1655762" cy="312738"/>
        </p:xfrm>
        <a:graphic>
          <a:graphicData uri="http://schemas.openxmlformats.org/presentationml/2006/ole">
            <p:oleObj spid="_x0000_s515075" name="Image" r:id="rId5" imgW="2606045" imgH="490687" progId="">
              <p:embed/>
            </p:oleObj>
          </a:graphicData>
        </a:graphic>
      </p:graphicFrame>
      <p:graphicFrame>
        <p:nvGraphicFramePr>
          <p:cNvPr id="8" name="Object 42"/>
          <p:cNvGraphicFramePr>
            <a:graphicFrameLocks noChangeAspect="1"/>
          </p:cNvGraphicFramePr>
          <p:nvPr/>
        </p:nvGraphicFramePr>
        <p:xfrm>
          <a:off x="468313" y="334963"/>
          <a:ext cx="1727200" cy="315912"/>
        </p:xfrm>
        <a:graphic>
          <a:graphicData uri="http://schemas.openxmlformats.org/presentationml/2006/ole">
            <p:oleObj spid="_x0000_s515076" name="Image" r:id="rId6" imgW="2133424" imgH="389881" progId="">
              <p:embed/>
            </p:oleObj>
          </a:graphicData>
        </a:graphic>
      </p:graphicFrame>
      <p:sp>
        <p:nvSpPr>
          <p:cNvPr id="2" name="Lodret titel 1"/>
          <p:cNvSpPr>
            <a:spLocks noGrp="1"/>
          </p:cNvSpPr>
          <p:nvPr>
            <p:ph type="title" orient="vert"/>
          </p:nvPr>
        </p:nvSpPr>
        <p:spPr>
          <a:xfrm>
            <a:off x="6632575" y="1066800"/>
            <a:ext cx="2054225" cy="5029200"/>
          </a:xfrm>
        </p:spPr>
        <p:txBody>
          <a:bodyPr vert="eaVert"/>
          <a:lstStyle/>
          <a:p>
            <a:r>
              <a:rPr lang="da-DK" smtClean="0"/>
              <a:t>Klik for at redigere titeltypografi i masteren</a:t>
            </a:r>
            <a:endParaRPr lang="da-DK"/>
          </a:p>
        </p:txBody>
      </p:sp>
      <p:sp>
        <p:nvSpPr>
          <p:cNvPr id="3" name="Pladsholder til lodret titel 2"/>
          <p:cNvSpPr>
            <a:spLocks noGrp="1"/>
          </p:cNvSpPr>
          <p:nvPr>
            <p:ph type="body" orient="vert" idx="1"/>
          </p:nvPr>
        </p:nvSpPr>
        <p:spPr>
          <a:xfrm>
            <a:off x="468313" y="1066800"/>
            <a:ext cx="6011862" cy="5029200"/>
          </a:xfrm>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9"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BB0DE7D6-04D0-439D-87AB-4691726D8598}" type="slidenum">
              <a:rPr lang="da-DK"/>
              <a:pPr>
                <a:defRPr/>
              </a:pPr>
              <a:t>‹nr.›</a:t>
            </a:fld>
            <a:endParaRPr lang="da-DK"/>
          </a:p>
        </p:txBody>
      </p:sp>
    </p:spTree>
  </p:cSld>
  <p:clrMapOvr>
    <a:masterClrMapping/>
  </p:clrMapOvr>
  <p:transition spd="slow">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sp>
        <p:nvSpPr>
          <p:cNvPr id="2" name="Rectangle 30"/>
          <p:cNvSpPr>
            <a:spLocks noChangeArrowheads="1"/>
          </p:cNvSpPr>
          <p:nvPr userDrawn="1"/>
        </p:nvSpPr>
        <p:spPr bwMode="auto">
          <a:xfrm>
            <a:off x="0" y="6597650"/>
            <a:ext cx="9144000" cy="260350"/>
          </a:xfrm>
          <a:prstGeom prst="rect">
            <a:avLst/>
          </a:prstGeom>
          <a:solidFill>
            <a:srgbClr val="546F8F"/>
          </a:solidFill>
          <a:ln w="9525">
            <a:noFill/>
            <a:miter lim="800000"/>
            <a:headEnd/>
            <a:tailEnd/>
          </a:ln>
          <a:effectLst/>
        </p:spPr>
        <p:txBody>
          <a:bodyPr wrap="none" anchor="ctr"/>
          <a:lstStyle/>
          <a:p>
            <a:pPr algn="ctr">
              <a:defRPr/>
            </a:pPr>
            <a:endParaRPr lang="da-DK" sz="2400">
              <a:cs typeface="+mn-cs"/>
            </a:endParaRPr>
          </a:p>
        </p:txBody>
      </p:sp>
      <p:sp>
        <p:nvSpPr>
          <p:cNvPr id="3" name="Rectangle 33"/>
          <p:cNvSpPr>
            <a:spLocks noChangeArrowheads="1"/>
          </p:cNvSpPr>
          <p:nvPr/>
        </p:nvSpPr>
        <p:spPr bwMode="auto">
          <a:xfrm>
            <a:off x="1219200" y="1295400"/>
            <a:ext cx="7467600" cy="685800"/>
          </a:xfrm>
          <a:prstGeom prst="rect">
            <a:avLst/>
          </a:prstGeom>
          <a:noFill/>
          <a:ln w="9525">
            <a:noFill/>
            <a:miter lim="800000"/>
            <a:headEnd/>
            <a:tailEnd/>
          </a:ln>
          <a:effectLst/>
        </p:spPr>
        <p:txBody>
          <a:bodyPr lIns="36000" tIns="46038" rIns="72000" bIns="46038" anchor="ctr"/>
          <a:lstStyle/>
          <a:p>
            <a:pPr>
              <a:defRPr/>
            </a:pPr>
            <a:r>
              <a:rPr lang="da-DK" sz="2000">
                <a:solidFill>
                  <a:srgbClr val="4B677A"/>
                </a:solidFill>
                <a:latin typeface="Gill Sans MT" pitchFamily="34" charset="0"/>
                <a:cs typeface="+mn-cs"/>
              </a:rPr>
              <a:t>Click to edit</a:t>
            </a:r>
          </a:p>
        </p:txBody>
      </p:sp>
      <p:sp>
        <p:nvSpPr>
          <p:cNvPr id="4" name="Rectangle 35"/>
          <p:cNvSpPr>
            <a:spLocks noChangeArrowheads="1"/>
          </p:cNvSpPr>
          <p:nvPr/>
        </p:nvSpPr>
        <p:spPr bwMode="auto">
          <a:xfrm>
            <a:off x="1219200" y="2133600"/>
            <a:ext cx="7467600" cy="3962400"/>
          </a:xfrm>
          <a:prstGeom prst="rect">
            <a:avLst/>
          </a:prstGeom>
          <a:noFill/>
          <a:ln w="12700" cap="sq">
            <a:noFill/>
            <a:miter lim="800000"/>
            <a:headEnd type="none" w="sm" len="sm"/>
            <a:tailEnd type="none" w="sm" len="sm"/>
          </a:ln>
          <a:effectLst/>
        </p:spPr>
        <p:txBody>
          <a:bodyPr lIns="36000" tIns="0" rIns="72000"/>
          <a:lstStyle/>
          <a:p>
            <a:pPr eaLnBrk="0" hangingPunct="0">
              <a:defRPr/>
            </a:pPr>
            <a:r>
              <a:rPr lang="da-DK" sz="1800" b="0">
                <a:latin typeface="Gill Sans MT" pitchFamily="34" charset="0"/>
              </a:rPr>
              <a:t>Click to edit</a:t>
            </a:r>
          </a:p>
          <a:p>
            <a:pPr eaLnBrk="0" hangingPunct="0">
              <a:defRPr/>
            </a:pPr>
            <a:r>
              <a:rPr lang="da-DK" sz="1800" b="0">
                <a:latin typeface="Gill Sans MT" pitchFamily="34" charset="0"/>
              </a:rPr>
              <a:t>Second level</a:t>
            </a:r>
          </a:p>
          <a:p>
            <a:pPr eaLnBrk="0" hangingPunct="0">
              <a:defRPr/>
            </a:pPr>
            <a:r>
              <a:rPr lang="da-DK" sz="1800" b="0">
                <a:latin typeface="Gill Sans MT" pitchFamily="34" charset="0"/>
              </a:rPr>
              <a:t>Third level</a:t>
            </a:r>
          </a:p>
          <a:p>
            <a:pPr eaLnBrk="0" hangingPunct="0">
              <a:defRPr/>
            </a:pPr>
            <a:r>
              <a:rPr lang="da-DK" sz="1800" b="0">
                <a:latin typeface="Gill Sans MT" pitchFamily="34" charset="0"/>
              </a:rPr>
              <a:t>Fourth level</a:t>
            </a:r>
          </a:p>
          <a:p>
            <a:pPr eaLnBrk="0" hangingPunct="0">
              <a:defRPr/>
            </a:pPr>
            <a:r>
              <a:rPr lang="da-DK" sz="1800" b="0">
                <a:latin typeface="Gill Sans MT" pitchFamily="34" charset="0"/>
              </a:rPr>
              <a:t>Fifth level</a:t>
            </a:r>
          </a:p>
        </p:txBody>
      </p:sp>
      <p:sp>
        <p:nvSpPr>
          <p:cNvPr id="5" name="Rectangle 34"/>
          <p:cNvSpPr>
            <a:spLocks noGrp="1" noChangeArrowheads="1"/>
          </p:cNvSpPr>
          <p:nvPr>
            <p:ph type="sldNum" sz="quarter" idx="10"/>
          </p:nvPr>
        </p:nvSpPr>
        <p:spPr bwMode="auto">
          <a:xfrm>
            <a:off x="6934200" y="6489700"/>
            <a:ext cx="1905000" cy="368300"/>
          </a:xfrm>
          <a:prstGeom prst="rect">
            <a:avLst/>
          </a:prstGeom>
          <a:ln w="12700" cap="sq">
            <a:miter lim="800000"/>
            <a:headEnd type="none" w="sm" len="sm"/>
            <a:tailEnd type="none" w="sm" len="sm"/>
          </a:ln>
        </p:spPr>
        <p:txBody>
          <a:bodyPr vert="horz" wrap="square" lIns="91440" tIns="45720" rIns="91440" bIns="45720" numCol="1" anchor="t" anchorCtr="0" compatLnSpc="1">
            <a:prstTxWarp prst="textNoShape">
              <a:avLst/>
            </a:prstTxWarp>
          </a:bodyPr>
          <a:lstStyle>
            <a:lvl1pPr algn="r">
              <a:spcBef>
                <a:spcPct val="50000"/>
              </a:spcBef>
              <a:defRPr sz="1400" b="0">
                <a:solidFill>
                  <a:schemeClr val="bg1"/>
                </a:solidFill>
                <a:latin typeface="+mn-lt"/>
                <a:cs typeface="+mn-cs"/>
              </a:defRPr>
            </a:lvl1pPr>
          </a:lstStyle>
          <a:p>
            <a:pPr>
              <a:defRPr/>
            </a:pPr>
            <a:fld id="{36A7C211-5A1C-4600-B762-4470DB5763C2}" type="slidenum">
              <a:rPr lang="da-DK"/>
              <a:pPr>
                <a:defRPr/>
              </a:pPr>
              <a:t>‹nr.›</a:t>
            </a:fld>
            <a:endParaRPr lang="da-DK"/>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idx="1"/>
          </p:nvPr>
        </p:nvSpPr>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Klik for at redigere typografi i masteren</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Tree>
  </p:cSld>
  <p:clrMapOvr>
    <a:masterClrMapping/>
  </p:clrMapOvr>
  <p:transition spd="slow">
    <p:fade thruBlk="1"/>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sz="half" idx="1"/>
          </p:nvPr>
        </p:nvSpPr>
        <p:spPr>
          <a:xfrm>
            <a:off x="468313" y="2133600"/>
            <a:ext cx="4027487"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2133600"/>
            <a:ext cx="4027488"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titeltypografi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titeltypografi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a-DK" noProof="0" smtClean="0"/>
              <a:t>Klik på ikonet for at tilføje et billede</a:t>
            </a:r>
            <a:endParaRPr lang="da-DK" noProof="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32575" y="1066800"/>
            <a:ext cx="2054225" cy="5029200"/>
          </a:xfrm>
        </p:spPr>
        <p:txBody>
          <a:bodyPr vert="eaVert"/>
          <a:lstStyle/>
          <a:p>
            <a:r>
              <a:rPr lang="da-DK" smtClean="0"/>
              <a:t>Klik for at redigere titeltypografi i masteren</a:t>
            </a:r>
            <a:endParaRPr lang="da-DK"/>
          </a:p>
        </p:txBody>
      </p:sp>
      <p:sp>
        <p:nvSpPr>
          <p:cNvPr id="3" name="Pladsholder til lodret titel 2"/>
          <p:cNvSpPr>
            <a:spLocks noGrp="1"/>
          </p:cNvSpPr>
          <p:nvPr>
            <p:ph type="body" orient="vert" idx="1"/>
          </p:nvPr>
        </p:nvSpPr>
        <p:spPr>
          <a:xfrm>
            <a:off x="468313" y="1066800"/>
            <a:ext cx="6011862" cy="5029200"/>
          </a:xfrm>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pic>
        <p:nvPicPr>
          <p:cNvPr id="4" name="Picture 10" descr="fib15_16 copy 2"/>
          <p:cNvPicPr>
            <a:picLocks noChangeAspect="1" noChangeArrowheads="1"/>
          </p:cNvPicPr>
          <p:nvPr userDrawn="1"/>
        </p:nvPicPr>
        <p:blipFill>
          <a:blip r:embed="rId3" cstate="print"/>
          <a:srcRect/>
          <a:stretch>
            <a:fillRect/>
          </a:stretch>
        </p:blipFill>
        <p:spPr bwMode="auto">
          <a:xfrm>
            <a:off x="0" y="0"/>
            <a:ext cx="9144000" cy="6883400"/>
          </a:xfrm>
          <a:prstGeom prst="rect">
            <a:avLst/>
          </a:prstGeom>
          <a:noFill/>
          <a:ln w="9525">
            <a:noFill/>
            <a:miter lim="800000"/>
            <a:headEnd/>
            <a:tailEnd/>
          </a:ln>
        </p:spPr>
      </p:pic>
      <p:graphicFrame>
        <p:nvGraphicFramePr>
          <p:cNvPr id="5" name="Object 8"/>
          <p:cNvGraphicFramePr>
            <a:graphicFrameLocks noChangeAspect="1"/>
          </p:cNvGraphicFramePr>
          <p:nvPr/>
        </p:nvGraphicFramePr>
        <p:xfrm>
          <a:off x="468313" y="333375"/>
          <a:ext cx="1655762" cy="312738"/>
        </p:xfrm>
        <a:graphic>
          <a:graphicData uri="http://schemas.openxmlformats.org/presentationml/2006/ole">
            <p:oleObj spid="_x0000_s516098" name="Image" r:id="rId4" imgW="2606045" imgH="490687" progId="">
              <p:embed/>
            </p:oleObj>
          </a:graphicData>
        </a:graphic>
      </p:graphicFrame>
      <p:graphicFrame>
        <p:nvGraphicFramePr>
          <p:cNvPr id="6" name="Object 9"/>
          <p:cNvGraphicFramePr>
            <a:graphicFrameLocks noChangeAspect="1"/>
          </p:cNvGraphicFramePr>
          <p:nvPr/>
        </p:nvGraphicFramePr>
        <p:xfrm>
          <a:off x="468313" y="334963"/>
          <a:ext cx="1727200" cy="315912"/>
        </p:xfrm>
        <a:graphic>
          <a:graphicData uri="http://schemas.openxmlformats.org/presentationml/2006/ole">
            <p:oleObj spid="_x0000_s516099" name="Image" r:id="rId5" imgW="2133424" imgH="389881" progId="">
              <p:embed/>
            </p:oleObj>
          </a:graphicData>
        </a:graphic>
      </p:graphicFrame>
      <p:sp>
        <p:nvSpPr>
          <p:cNvPr id="160772" name="Rectangle 4"/>
          <p:cNvSpPr>
            <a:spLocks noGrp="1" noChangeArrowheads="1"/>
          </p:cNvSpPr>
          <p:nvPr>
            <p:ph type="ctrTitle"/>
          </p:nvPr>
        </p:nvSpPr>
        <p:spPr>
          <a:xfrm>
            <a:off x="685800" y="2130425"/>
            <a:ext cx="7772400" cy="1470025"/>
          </a:xfrm>
        </p:spPr>
        <p:txBody>
          <a:bodyPr/>
          <a:lstStyle>
            <a:lvl1pPr>
              <a:defRPr>
                <a:solidFill>
                  <a:schemeClr val="bg1"/>
                </a:solidFill>
              </a:defRPr>
            </a:lvl1pPr>
          </a:lstStyle>
          <a:p>
            <a:r>
              <a:rPr lang="da-DK" smtClean="0"/>
              <a:t>Klik for at redigere titeltypografi i masteren</a:t>
            </a:r>
            <a:endParaRPr lang="da-DK"/>
          </a:p>
        </p:txBody>
      </p:sp>
      <p:sp>
        <p:nvSpPr>
          <p:cNvPr id="160774" name="Rectangle 6"/>
          <p:cNvSpPr>
            <a:spLocks noGrp="1" noChangeArrowheads="1"/>
          </p:cNvSpPr>
          <p:nvPr>
            <p:ph type="subTitle" idx="1"/>
          </p:nvPr>
        </p:nvSpPr>
        <p:spPr>
          <a:xfrm>
            <a:off x="692150" y="3836988"/>
            <a:ext cx="6400800" cy="1752600"/>
          </a:xfrm>
        </p:spPr>
        <p:txBody>
          <a:bodyPr/>
          <a:lstStyle>
            <a:lvl1pPr marL="0" indent="0">
              <a:defRPr sz="1400">
                <a:solidFill>
                  <a:schemeClr val="bg1"/>
                </a:solidFill>
              </a:defRPr>
            </a:lvl1pPr>
          </a:lstStyle>
          <a:p>
            <a:r>
              <a:rPr lang="da-DK" smtClean="0"/>
              <a:t>Klik for at redigere undertiteltypografien i masteren</a:t>
            </a:r>
            <a:endParaRPr lang="da-DK"/>
          </a:p>
        </p:txBody>
      </p:sp>
    </p:spTree>
  </p:cSld>
  <p:clrMapOvr>
    <a:masterClrMapping/>
  </p:clrMapOvr>
  <p:transition spd="slow">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idx="1"/>
          </p:nvPr>
        </p:nvSpPr>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Rectangle 12"/>
          <p:cNvSpPr>
            <a:spLocks noGrp="1" noChangeArrowheads="1"/>
          </p:cNvSpPr>
          <p:nvPr>
            <p:ph type="sldNum" sz="quarter" idx="10"/>
          </p:nvPr>
        </p:nvSpPr>
        <p:spPr>
          <a:ln/>
        </p:spPr>
        <p:txBody>
          <a:bodyPr/>
          <a:lstStyle>
            <a:lvl1pPr>
              <a:defRPr/>
            </a:lvl1pPr>
          </a:lstStyle>
          <a:p>
            <a:pPr>
              <a:defRPr/>
            </a:pPr>
            <a:fld id="{21C5E4FA-DC63-419C-B139-23EC89FB97DB}" type="slidenum">
              <a:rPr lang="da-DK"/>
              <a:pPr>
                <a:defRPr/>
              </a:pPr>
              <a:t>‹nr.›</a:t>
            </a:fld>
            <a:endParaRPr lang="da-DK"/>
          </a:p>
        </p:txBody>
      </p:sp>
    </p:spTree>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pic>
        <p:nvPicPr>
          <p:cNvPr id="2"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3"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4" name="Object 38"/>
          <p:cNvGraphicFramePr>
            <a:graphicFrameLocks noChangeAspect="1"/>
          </p:cNvGraphicFramePr>
          <p:nvPr/>
        </p:nvGraphicFramePr>
        <p:xfrm>
          <a:off x="8101013" y="549275"/>
          <a:ext cx="963612" cy="88900"/>
        </p:xfrm>
        <a:graphic>
          <a:graphicData uri="http://schemas.openxmlformats.org/presentationml/2006/ole">
            <p:oleObj spid="_x0000_s499714" name="Image" r:id="rId4" imgW="963007" imgH="88198" progId="">
              <p:embed/>
            </p:oleObj>
          </a:graphicData>
        </a:graphic>
      </p:graphicFrame>
      <p:graphicFrame>
        <p:nvGraphicFramePr>
          <p:cNvPr id="5" name="Object 41"/>
          <p:cNvGraphicFramePr>
            <a:graphicFrameLocks noChangeAspect="1"/>
          </p:cNvGraphicFramePr>
          <p:nvPr/>
        </p:nvGraphicFramePr>
        <p:xfrm>
          <a:off x="468313" y="333375"/>
          <a:ext cx="1655762" cy="312738"/>
        </p:xfrm>
        <a:graphic>
          <a:graphicData uri="http://schemas.openxmlformats.org/presentationml/2006/ole">
            <p:oleObj spid="_x0000_s499715" name="Image" r:id="rId5" imgW="2606045" imgH="490687" progId="">
              <p:embed/>
            </p:oleObj>
          </a:graphicData>
        </a:graphic>
      </p:graphicFrame>
      <p:graphicFrame>
        <p:nvGraphicFramePr>
          <p:cNvPr id="6" name="Object 42"/>
          <p:cNvGraphicFramePr>
            <a:graphicFrameLocks noChangeAspect="1"/>
          </p:cNvGraphicFramePr>
          <p:nvPr/>
        </p:nvGraphicFramePr>
        <p:xfrm>
          <a:off x="468313" y="334963"/>
          <a:ext cx="1727200" cy="315912"/>
        </p:xfrm>
        <a:graphic>
          <a:graphicData uri="http://schemas.openxmlformats.org/presentationml/2006/ole">
            <p:oleObj spid="_x0000_s499716" name="Image" r:id="rId6" imgW="2133424" imgH="389881" progId="">
              <p:embed/>
            </p:oleObj>
          </a:graphicData>
        </a:graphic>
      </p:graphicFrame>
      <p:sp>
        <p:nvSpPr>
          <p:cNvPr id="7"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372E2097-CD06-49E3-9F4F-C852B4B8B44C}" type="slidenum">
              <a:rPr lang="da-DK"/>
              <a:pPr>
                <a:defRPr/>
              </a:pPr>
              <a:t>‹nr.›</a:t>
            </a:fld>
            <a:endParaRPr lang="da-DK"/>
          </a:p>
        </p:txBody>
      </p:sp>
    </p:spTree>
  </p:cSld>
  <p:clrMapOvr>
    <a:masterClrMapping/>
  </p:clrMapOvr>
  <p:transition spd="slow">
    <p:fade thruBlk="1"/>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Klik for at redigere typografi i masteren</a:t>
            </a:r>
          </a:p>
        </p:txBody>
      </p:sp>
      <p:sp>
        <p:nvSpPr>
          <p:cNvPr id="4" name="Rectangle 12"/>
          <p:cNvSpPr>
            <a:spLocks noGrp="1" noChangeArrowheads="1"/>
          </p:cNvSpPr>
          <p:nvPr>
            <p:ph type="sldNum" sz="quarter" idx="10"/>
          </p:nvPr>
        </p:nvSpPr>
        <p:spPr>
          <a:ln/>
        </p:spPr>
        <p:txBody>
          <a:bodyPr/>
          <a:lstStyle>
            <a:lvl1pPr>
              <a:defRPr/>
            </a:lvl1pPr>
          </a:lstStyle>
          <a:p>
            <a:pPr>
              <a:defRPr/>
            </a:pPr>
            <a:fld id="{948D0E98-1AA6-4EE3-9017-963FC545C392}" type="slidenum">
              <a:rPr lang="da-DK"/>
              <a:pPr>
                <a:defRPr/>
              </a:pPr>
              <a:t>‹nr.›</a:t>
            </a:fld>
            <a:endParaRPr lang="da-DK"/>
          </a:p>
        </p:txBody>
      </p:sp>
    </p:spTree>
  </p:cSld>
  <p:clrMapOvr>
    <a:masterClrMapping/>
  </p:clrMapOvr>
  <p:transition spd="slow">
    <p:fade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sz="half" idx="1"/>
          </p:nvPr>
        </p:nvSpPr>
        <p:spPr>
          <a:xfrm>
            <a:off x="468313" y="2133600"/>
            <a:ext cx="4027487"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2133600"/>
            <a:ext cx="4027488"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Rectangle 12"/>
          <p:cNvSpPr>
            <a:spLocks noGrp="1" noChangeArrowheads="1"/>
          </p:cNvSpPr>
          <p:nvPr>
            <p:ph type="sldNum" sz="quarter" idx="10"/>
          </p:nvPr>
        </p:nvSpPr>
        <p:spPr>
          <a:ln/>
        </p:spPr>
        <p:txBody>
          <a:bodyPr/>
          <a:lstStyle>
            <a:lvl1pPr>
              <a:defRPr/>
            </a:lvl1pPr>
          </a:lstStyle>
          <a:p>
            <a:pPr>
              <a:defRPr/>
            </a:pPr>
            <a:fld id="{33BAB608-1524-4EBB-90ED-C6257597C978}" type="slidenum">
              <a:rPr lang="da-DK"/>
              <a:pPr>
                <a:defRPr/>
              </a:pPr>
              <a:t>‹nr.›</a:t>
            </a:fld>
            <a:endParaRPr lang="da-DK"/>
          </a:p>
        </p:txBody>
      </p:sp>
    </p:spTree>
  </p:cSld>
  <p:clrMapOvr>
    <a:masterClrMapping/>
  </p:clrMapOvr>
  <p:transition spd="slow">
    <p:fade thruBlk="1"/>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Rectangle 12"/>
          <p:cNvSpPr>
            <a:spLocks noGrp="1" noChangeArrowheads="1"/>
          </p:cNvSpPr>
          <p:nvPr>
            <p:ph type="sldNum" sz="quarter" idx="10"/>
          </p:nvPr>
        </p:nvSpPr>
        <p:spPr>
          <a:ln/>
        </p:spPr>
        <p:txBody>
          <a:bodyPr/>
          <a:lstStyle>
            <a:lvl1pPr>
              <a:defRPr/>
            </a:lvl1pPr>
          </a:lstStyle>
          <a:p>
            <a:pPr>
              <a:defRPr/>
            </a:pPr>
            <a:fld id="{CF684927-D996-4400-B951-49FFD73ECC73}" type="slidenum">
              <a:rPr lang="da-DK"/>
              <a:pPr>
                <a:defRPr/>
              </a:pPr>
              <a:t>‹nr.›</a:t>
            </a:fld>
            <a:endParaRPr lang="da-DK"/>
          </a:p>
        </p:txBody>
      </p:sp>
    </p:spTree>
  </p:cSld>
  <p:clrMapOvr>
    <a:masterClrMapping/>
  </p:clrMapOvr>
  <p:transition spd="slow">
    <p:fade thruBlk="1"/>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Rectangle 12"/>
          <p:cNvSpPr>
            <a:spLocks noGrp="1" noChangeArrowheads="1"/>
          </p:cNvSpPr>
          <p:nvPr>
            <p:ph type="sldNum" sz="quarter" idx="10"/>
          </p:nvPr>
        </p:nvSpPr>
        <p:spPr>
          <a:ln/>
        </p:spPr>
        <p:txBody>
          <a:bodyPr/>
          <a:lstStyle>
            <a:lvl1pPr>
              <a:defRPr/>
            </a:lvl1pPr>
          </a:lstStyle>
          <a:p>
            <a:pPr>
              <a:defRPr/>
            </a:pPr>
            <a:fld id="{42AE5144-62F3-48A3-AB6D-251CB6D76786}" type="slidenum">
              <a:rPr lang="da-DK"/>
              <a:pPr>
                <a:defRPr/>
              </a:pPr>
              <a:t>‹nr.›</a:t>
            </a:fld>
            <a:endParaRPr lang="da-DK"/>
          </a:p>
        </p:txBody>
      </p:sp>
    </p:spTree>
  </p:cSld>
  <p:clrMapOvr>
    <a:masterClrMapping/>
  </p:clrMapOvr>
  <p:transition spd="slow">
    <p:fade thruBlk="1"/>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12"/>
          <p:cNvSpPr>
            <a:spLocks noGrp="1" noChangeArrowheads="1"/>
          </p:cNvSpPr>
          <p:nvPr>
            <p:ph type="sldNum" sz="quarter" idx="10"/>
          </p:nvPr>
        </p:nvSpPr>
        <p:spPr>
          <a:ln/>
        </p:spPr>
        <p:txBody>
          <a:bodyPr/>
          <a:lstStyle>
            <a:lvl1pPr>
              <a:defRPr/>
            </a:lvl1pPr>
          </a:lstStyle>
          <a:p>
            <a:pPr>
              <a:defRPr/>
            </a:pPr>
            <a:fld id="{C21DBC43-10EA-4C7B-81FE-9D3DD7F36990}" type="slidenum">
              <a:rPr lang="da-DK"/>
              <a:pPr>
                <a:defRPr/>
              </a:pPr>
              <a:t>‹nr.›</a:t>
            </a:fld>
            <a:endParaRPr lang="da-DK"/>
          </a:p>
        </p:txBody>
      </p:sp>
    </p:spTree>
  </p:cSld>
  <p:clrMapOvr>
    <a:masterClrMapping/>
  </p:clrMapOvr>
  <p:transition spd="slow">
    <p:fade thruBlk="1"/>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titeltypografi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Rectangle 12"/>
          <p:cNvSpPr>
            <a:spLocks noGrp="1" noChangeArrowheads="1"/>
          </p:cNvSpPr>
          <p:nvPr>
            <p:ph type="sldNum" sz="quarter" idx="10"/>
          </p:nvPr>
        </p:nvSpPr>
        <p:spPr>
          <a:ln/>
        </p:spPr>
        <p:txBody>
          <a:bodyPr/>
          <a:lstStyle>
            <a:lvl1pPr>
              <a:defRPr/>
            </a:lvl1pPr>
          </a:lstStyle>
          <a:p>
            <a:pPr>
              <a:defRPr/>
            </a:pPr>
            <a:fld id="{A57882D4-E5AA-4739-91F5-B2731470FAF6}" type="slidenum">
              <a:rPr lang="da-DK"/>
              <a:pPr>
                <a:defRPr/>
              </a:pPr>
              <a:t>‹nr.›</a:t>
            </a:fld>
            <a:endParaRPr lang="da-DK"/>
          </a:p>
        </p:txBody>
      </p:sp>
    </p:spTree>
  </p:cSld>
  <p:clrMapOvr>
    <a:masterClrMapping/>
  </p:clrMapOvr>
  <p:transition spd="slow">
    <p:fade thruBlk="1"/>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titeltypografi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a-DK" noProof="0" smtClean="0"/>
              <a:t>Klik på ikonet for at tilføje et billede</a:t>
            </a:r>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Rectangle 12"/>
          <p:cNvSpPr>
            <a:spLocks noGrp="1" noChangeArrowheads="1"/>
          </p:cNvSpPr>
          <p:nvPr>
            <p:ph type="sldNum" sz="quarter" idx="10"/>
          </p:nvPr>
        </p:nvSpPr>
        <p:spPr>
          <a:ln/>
        </p:spPr>
        <p:txBody>
          <a:bodyPr/>
          <a:lstStyle>
            <a:lvl1pPr>
              <a:defRPr/>
            </a:lvl1pPr>
          </a:lstStyle>
          <a:p>
            <a:pPr>
              <a:defRPr/>
            </a:pPr>
            <a:fld id="{CB7046DA-C0B1-452F-BFF1-DE78FD76F247}" type="slidenum">
              <a:rPr lang="da-DK"/>
              <a:pPr>
                <a:defRPr/>
              </a:pPr>
              <a:t>‹nr.›</a:t>
            </a:fld>
            <a:endParaRPr lang="da-DK"/>
          </a:p>
        </p:txBody>
      </p:sp>
    </p:spTree>
  </p:cSld>
  <p:clrMapOvr>
    <a:masterClrMapping/>
  </p:clrMapOvr>
  <p:transition spd="slow">
    <p:fade thruBlk="1"/>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Rectangle 12"/>
          <p:cNvSpPr>
            <a:spLocks noGrp="1" noChangeArrowheads="1"/>
          </p:cNvSpPr>
          <p:nvPr>
            <p:ph type="sldNum" sz="quarter" idx="10"/>
          </p:nvPr>
        </p:nvSpPr>
        <p:spPr>
          <a:ln/>
        </p:spPr>
        <p:txBody>
          <a:bodyPr/>
          <a:lstStyle>
            <a:lvl1pPr>
              <a:defRPr/>
            </a:lvl1pPr>
          </a:lstStyle>
          <a:p>
            <a:pPr>
              <a:defRPr/>
            </a:pPr>
            <a:fld id="{40DE869F-096C-429F-A74B-05CEF6815BCA}" type="slidenum">
              <a:rPr lang="da-DK"/>
              <a:pPr>
                <a:defRPr/>
              </a:pPr>
              <a:t>‹nr.›</a:t>
            </a:fld>
            <a:endParaRPr lang="da-DK"/>
          </a:p>
        </p:txBody>
      </p:sp>
    </p:spTree>
  </p:cSld>
  <p:clrMapOvr>
    <a:masterClrMapping/>
  </p:clrMapOvr>
  <p:transition spd="slow">
    <p:fade thruBlk="1"/>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32575" y="1066800"/>
            <a:ext cx="2054225" cy="5029200"/>
          </a:xfrm>
        </p:spPr>
        <p:txBody>
          <a:bodyPr vert="eaVert"/>
          <a:lstStyle/>
          <a:p>
            <a:r>
              <a:rPr lang="da-DK" smtClean="0"/>
              <a:t>Klik for at redigere titeltypografi i masteren</a:t>
            </a:r>
            <a:endParaRPr lang="da-DK"/>
          </a:p>
        </p:txBody>
      </p:sp>
      <p:sp>
        <p:nvSpPr>
          <p:cNvPr id="3" name="Pladsholder til lodret titel 2"/>
          <p:cNvSpPr>
            <a:spLocks noGrp="1"/>
          </p:cNvSpPr>
          <p:nvPr>
            <p:ph type="body" orient="vert" idx="1"/>
          </p:nvPr>
        </p:nvSpPr>
        <p:spPr>
          <a:xfrm>
            <a:off x="468313" y="1066800"/>
            <a:ext cx="6011862" cy="5029200"/>
          </a:xfrm>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Rectangle 12"/>
          <p:cNvSpPr>
            <a:spLocks noGrp="1" noChangeArrowheads="1"/>
          </p:cNvSpPr>
          <p:nvPr>
            <p:ph type="sldNum" sz="quarter" idx="10"/>
          </p:nvPr>
        </p:nvSpPr>
        <p:spPr>
          <a:ln/>
        </p:spPr>
        <p:txBody>
          <a:bodyPr/>
          <a:lstStyle>
            <a:lvl1pPr>
              <a:defRPr/>
            </a:lvl1pPr>
          </a:lstStyle>
          <a:p>
            <a:pPr>
              <a:defRPr/>
            </a:pPr>
            <a:fld id="{63B8AC59-B5DA-4B53-B782-298667648D7A}" type="slidenum">
              <a:rPr lang="da-DK"/>
              <a:pPr>
                <a:defRPr/>
              </a:pPr>
              <a:t>‹nr.›</a:t>
            </a:fld>
            <a:endParaRPr lang="da-DK"/>
          </a:p>
        </p:txBody>
      </p:sp>
    </p:spTree>
  </p:cSld>
  <p:clrMapOvr>
    <a:masterClrMapping/>
  </p:clrMapOvr>
  <p:transition spd="slow">
    <p:fade thruBlk="1"/>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sp>
        <p:nvSpPr>
          <p:cNvPr id="2" name="Rectangle 30"/>
          <p:cNvSpPr>
            <a:spLocks noChangeArrowheads="1"/>
          </p:cNvSpPr>
          <p:nvPr/>
        </p:nvSpPr>
        <p:spPr bwMode="auto">
          <a:xfrm>
            <a:off x="0" y="6597650"/>
            <a:ext cx="9144000" cy="260350"/>
          </a:xfrm>
          <a:prstGeom prst="rect">
            <a:avLst/>
          </a:prstGeom>
          <a:solidFill>
            <a:srgbClr val="546F8F"/>
          </a:solidFill>
          <a:ln w="9525">
            <a:noFill/>
            <a:miter lim="800000"/>
            <a:headEnd/>
            <a:tailEnd/>
          </a:ln>
          <a:effectLst/>
        </p:spPr>
        <p:txBody>
          <a:bodyPr wrap="none" anchor="ctr"/>
          <a:lstStyle/>
          <a:p>
            <a:pPr algn="ctr">
              <a:defRPr/>
            </a:pPr>
            <a:endParaRPr lang="da-DK" sz="2400">
              <a:cs typeface="+mn-cs"/>
            </a:endParaRPr>
          </a:p>
        </p:txBody>
      </p:sp>
      <p:sp>
        <p:nvSpPr>
          <p:cNvPr id="3" name="Rectangle 33"/>
          <p:cNvSpPr>
            <a:spLocks noChangeArrowheads="1"/>
          </p:cNvSpPr>
          <p:nvPr/>
        </p:nvSpPr>
        <p:spPr bwMode="auto">
          <a:xfrm>
            <a:off x="1219200" y="1295400"/>
            <a:ext cx="7467600" cy="685800"/>
          </a:xfrm>
          <a:prstGeom prst="rect">
            <a:avLst/>
          </a:prstGeom>
          <a:noFill/>
          <a:ln w="9525">
            <a:noFill/>
            <a:miter lim="800000"/>
            <a:headEnd/>
            <a:tailEnd/>
          </a:ln>
          <a:effectLst/>
        </p:spPr>
        <p:txBody>
          <a:bodyPr lIns="36000" tIns="46038" rIns="72000" bIns="46038" anchor="ctr"/>
          <a:lstStyle/>
          <a:p>
            <a:pPr>
              <a:defRPr/>
            </a:pPr>
            <a:r>
              <a:rPr lang="da-DK" sz="2000">
                <a:solidFill>
                  <a:srgbClr val="4B677A"/>
                </a:solidFill>
                <a:latin typeface="Gill Sans MT" pitchFamily="34" charset="0"/>
                <a:cs typeface="+mn-cs"/>
              </a:rPr>
              <a:t>Click to edit</a:t>
            </a:r>
          </a:p>
        </p:txBody>
      </p:sp>
      <p:sp>
        <p:nvSpPr>
          <p:cNvPr id="4" name="Rectangle 35"/>
          <p:cNvSpPr>
            <a:spLocks noChangeArrowheads="1"/>
          </p:cNvSpPr>
          <p:nvPr/>
        </p:nvSpPr>
        <p:spPr bwMode="auto">
          <a:xfrm>
            <a:off x="1219200" y="2133600"/>
            <a:ext cx="7467600" cy="3962400"/>
          </a:xfrm>
          <a:prstGeom prst="rect">
            <a:avLst/>
          </a:prstGeom>
          <a:noFill/>
          <a:ln w="12700" cap="sq">
            <a:noFill/>
            <a:miter lim="800000"/>
            <a:headEnd type="none" w="sm" len="sm"/>
            <a:tailEnd type="none" w="sm" len="sm"/>
          </a:ln>
          <a:effectLst/>
        </p:spPr>
        <p:txBody>
          <a:bodyPr lIns="36000" tIns="0" rIns="72000"/>
          <a:lstStyle/>
          <a:p>
            <a:pPr eaLnBrk="0" hangingPunct="0">
              <a:defRPr/>
            </a:pPr>
            <a:r>
              <a:rPr lang="da-DK" sz="1800" b="0">
                <a:latin typeface="Gill Sans MT" pitchFamily="34" charset="0"/>
              </a:rPr>
              <a:t>Click to edit</a:t>
            </a:r>
          </a:p>
          <a:p>
            <a:pPr eaLnBrk="0" hangingPunct="0">
              <a:defRPr/>
            </a:pPr>
            <a:r>
              <a:rPr lang="da-DK" sz="1800" b="0">
                <a:latin typeface="Gill Sans MT" pitchFamily="34" charset="0"/>
              </a:rPr>
              <a:t>Second level</a:t>
            </a:r>
          </a:p>
          <a:p>
            <a:pPr eaLnBrk="0" hangingPunct="0">
              <a:defRPr/>
            </a:pPr>
            <a:r>
              <a:rPr lang="da-DK" sz="1800" b="0">
                <a:latin typeface="Gill Sans MT" pitchFamily="34" charset="0"/>
              </a:rPr>
              <a:t>Third level</a:t>
            </a:r>
          </a:p>
          <a:p>
            <a:pPr eaLnBrk="0" hangingPunct="0">
              <a:defRPr/>
            </a:pPr>
            <a:r>
              <a:rPr lang="da-DK" sz="1800" b="0">
                <a:latin typeface="Gill Sans MT" pitchFamily="34" charset="0"/>
              </a:rPr>
              <a:t>Fourth level</a:t>
            </a:r>
          </a:p>
          <a:p>
            <a:pPr eaLnBrk="0" hangingPunct="0">
              <a:defRPr/>
            </a:pPr>
            <a:r>
              <a:rPr lang="da-DK" sz="1800" b="0">
                <a:latin typeface="Gill Sans MT" pitchFamily="34" charset="0"/>
              </a:rPr>
              <a:t>Fifth level</a:t>
            </a:r>
          </a:p>
        </p:txBody>
      </p:sp>
      <p:sp>
        <p:nvSpPr>
          <p:cNvPr id="5" name="Rectangle 30"/>
          <p:cNvSpPr>
            <a:spLocks noChangeArrowheads="1"/>
          </p:cNvSpPr>
          <p:nvPr userDrawn="1"/>
        </p:nvSpPr>
        <p:spPr bwMode="auto">
          <a:xfrm>
            <a:off x="0" y="6597650"/>
            <a:ext cx="9144000" cy="260350"/>
          </a:xfrm>
          <a:prstGeom prst="rect">
            <a:avLst/>
          </a:prstGeom>
          <a:solidFill>
            <a:srgbClr val="546F8F"/>
          </a:solidFill>
          <a:ln w="9525">
            <a:noFill/>
            <a:miter lim="800000"/>
            <a:headEnd/>
            <a:tailEnd/>
          </a:ln>
          <a:effectLst/>
        </p:spPr>
        <p:txBody>
          <a:bodyPr wrap="none" anchor="ctr"/>
          <a:lstStyle/>
          <a:p>
            <a:pPr algn="ctr">
              <a:defRPr/>
            </a:pPr>
            <a:endParaRPr lang="da-DK" sz="2400">
              <a:cs typeface="+mn-cs"/>
            </a:endParaRPr>
          </a:p>
        </p:txBody>
      </p:sp>
      <p:sp>
        <p:nvSpPr>
          <p:cNvPr id="6" name="Rectangle 34"/>
          <p:cNvSpPr>
            <a:spLocks noGrp="1" noChangeArrowheads="1"/>
          </p:cNvSpPr>
          <p:nvPr>
            <p:ph type="sldNum" sz="quarter" idx="10"/>
          </p:nvPr>
        </p:nvSpPr>
        <p:spPr bwMode="auto">
          <a:xfrm>
            <a:off x="6934200" y="6489700"/>
            <a:ext cx="1905000" cy="368300"/>
          </a:xfrm>
          <a:prstGeom prst="rect">
            <a:avLst/>
          </a:prstGeom>
          <a:ln w="12700" cap="sq">
            <a:miter lim="800000"/>
            <a:headEnd type="none" w="sm" len="sm"/>
            <a:tailEnd type="none" w="sm" len="sm"/>
          </a:ln>
        </p:spPr>
        <p:txBody>
          <a:bodyPr vert="horz" wrap="square" lIns="91440" tIns="45720" rIns="91440" bIns="45720" numCol="1" anchor="t" anchorCtr="0" compatLnSpc="1">
            <a:prstTxWarp prst="textNoShape">
              <a:avLst/>
            </a:prstTxWarp>
          </a:bodyPr>
          <a:lstStyle>
            <a:lvl1pPr algn="r">
              <a:spcBef>
                <a:spcPct val="50000"/>
              </a:spcBef>
              <a:defRPr sz="1400" b="0" smtClean="0">
                <a:solidFill>
                  <a:schemeClr val="bg1"/>
                </a:solidFill>
                <a:latin typeface="+mn-lt"/>
                <a:cs typeface="+mn-cs"/>
              </a:defRPr>
            </a:lvl1pPr>
          </a:lstStyle>
          <a:p>
            <a:pPr>
              <a:defRPr/>
            </a:pPr>
            <a:fld id="{03F8F26E-C5B0-4898-ACC6-71D3FC313765}" type="slidenum">
              <a:rPr lang="da-DK"/>
              <a:pPr>
                <a:defRPr/>
              </a:pPr>
              <a:t>‹nr.›</a:t>
            </a:fld>
            <a:endParaRPr lang="da-DK"/>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dhold med billedtekst">
    <p:spTree>
      <p:nvGrpSpPr>
        <p:cNvPr id="1" name=""/>
        <p:cNvGrpSpPr/>
        <p:nvPr/>
      </p:nvGrpSpPr>
      <p:grpSpPr>
        <a:xfrm>
          <a:off x="0" y="0"/>
          <a:ext cx="0" cy="0"/>
          <a:chOff x="0" y="0"/>
          <a:chExt cx="0" cy="0"/>
        </a:xfrm>
      </p:grpSpPr>
      <p:pic>
        <p:nvPicPr>
          <p:cNvPr id="5"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6"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7" name="Object 38"/>
          <p:cNvGraphicFramePr>
            <a:graphicFrameLocks noChangeAspect="1"/>
          </p:cNvGraphicFramePr>
          <p:nvPr/>
        </p:nvGraphicFramePr>
        <p:xfrm>
          <a:off x="8101013" y="549275"/>
          <a:ext cx="963612" cy="88900"/>
        </p:xfrm>
        <a:graphic>
          <a:graphicData uri="http://schemas.openxmlformats.org/presentationml/2006/ole">
            <p:oleObj spid="_x0000_s500738" name="Image" r:id="rId4" imgW="963007" imgH="88198" progId="">
              <p:embed/>
            </p:oleObj>
          </a:graphicData>
        </a:graphic>
      </p:graphicFrame>
      <p:graphicFrame>
        <p:nvGraphicFramePr>
          <p:cNvPr id="8" name="Object 41"/>
          <p:cNvGraphicFramePr>
            <a:graphicFrameLocks noChangeAspect="1"/>
          </p:cNvGraphicFramePr>
          <p:nvPr/>
        </p:nvGraphicFramePr>
        <p:xfrm>
          <a:off x="468313" y="333375"/>
          <a:ext cx="1655762" cy="312738"/>
        </p:xfrm>
        <a:graphic>
          <a:graphicData uri="http://schemas.openxmlformats.org/presentationml/2006/ole">
            <p:oleObj spid="_x0000_s500739" name="Image" r:id="rId5" imgW="2606045" imgH="490687" progId="">
              <p:embed/>
            </p:oleObj>
          </a:graphicData>
        </a:graphic>
      </p:graphicFrame>
      <p:graphicFrame>
        <p:nvGraphicFramePr>
          <p:cNvPr id="9" name="Object 42"/>
          <p:cNvGraphicFramePr>
            <a:graphicFrameLocks noChangeAspect="1"/>
          </p:cNvGraphicFramePr>
          <p:nvPr/>
        </p:nvGraphicFramePr>
        <p:xfrm>
          <a:off x="468313" y="334963"/>
          <a:ext cx="1727200" cy="315912"/>
        </p:xfrm>
        <a:graphic>
          <a:graphicData uri="http://schemas.openxmlformats.org/presentationml/2006/ole">
            <p:oleObj spid="_x0000_s500740" name="Image" r:id="rId6" imgW="2133424" imgH="389881" progId="">
              <p:embed/>
            </p:oleObj>
          </a:graphicData>
        </a:graphic>
      </p:graphicFrame>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titeltypografi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10"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0515F62E-1DFF-475B-AF9E-C58B3F462EAC}" type="slidenum">
              <a:rPr lang="da-DK"/>
              <a:pPr>
                <a:defRPr/>
              </a:pPr>
              <a:t>‹nr.›</a:t>
            </a:fld>
            <a:endParaRPr lang="da-DK"/>
          </a:p>
        </p:txBody>
      </p:sp>
    </p:spTree>
  </p:cSld>
  <p:clrMapOvr>
    <a:masterClrMapping/>
  </p:clrMapOvr>
  <p:transition spd="slow">
    <p:fade thruBlk="1"/>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idx="1"/>
          </p:nvPr>
        </p:nvSpPr>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2400" b="1" cap="all"/>
            </a:lvl1pPr>
          </a:lstStyle>
          <a:p>
            <a:r>
              <a:rPr lang="da-DK" smtClean="0"/>
              <a:t>Klik for at redigere titeltypografi i masteren</a:t>
            </a:r>
            <a:endParaRPr lang="da-DK" dirty="0"/>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36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Klik for at redigere typografi i masteren</a:t>
            </a:r>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dirty="0"/>
          </a:p>
        </p:txBody>
      </p:sp>
      <p:sp>
        <p:nvSpPr>
          <p:cNvPr id="3" name="Pladsholder til indhold 2"/>
          <p:cNvSpPr>
            <a:spLocks noGrp="1"/>
          </p:cNvSpPr>
          <p:nvPr>
            <p:ph sz="half" idx="1"/>
          </p:nvPr>
        </p:nvSpPr>
        <p:spPr>
          <a:xfrm>
            <a:off x="468313" y="2133600"/>
            <a:ext cx="4027487" cy="3962400"/>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indhold 3"/>
          <p:cNvSpPr>
            <a:spLocks noGrp="1"/>
          </p:cNvSpPr>
          <p:nvPr>
            <p:ph sz="half" idx="2"/>
          </p:nvPr>
        </p:nvSpPr>
        <p:spPr>
          <a:xfrm>
            <a:off x="4648200" y="2133600"/>
            <a:ext cx="4027488" cy="3962400"/>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titeltypografi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titeltypografi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a-DK" noProof="0" smtClean="0"/>
              <a:t>Klik på ikonet for at tilføje et billede</a:t>
            </a:r>
            <a:endParaRPr lang="da-DK" noProof="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32575" y="1066800"/>
            <a:ext cx="2054225" cy="5029200"/>
          </a:xfrm>
        </p:spPr>
        <p:txBody>
          <a:bodyPr vert="eaVert"/>
          <a:lstStyle/>
          <a:p>
            <a:r>
              <a:rPr lang="da-DK" smtClean="0"/>
              <a:t>Klik for at redigere titeltypografi i masteren</a:t>
            </a:r>
            <a:endParaRPr lang="da-DK"/>
          </a:p>
        </p:txBody>
      </p:sp>
      <p:sp>
        <p:nvSpPr>
          <p:cNvPr id="3" name="Pladsholder til lodret titel 2"/>
          <p:cNvSpPr>
            <a:spLocks noGrp="1"/>
          </p:cNvSpPr>
          <p:nvPr>
            <p:ph type="body" orient="vert" idx="1"/>
          </p:nvPr>
        </p:nvSpPr>
        <p:spPr>
          <a:xfrm>
            <a:off x="468313" y="1066800"/>
            <a:ext cx="6011862" cy="5029200"/>
          </a:xfrm>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pic>
        <p:nvPicPr>
          <p:cNvPr id="5" name="Picture 39" descr="powerhead40"/>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6"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graphicFrame>
        <p:nvGraphicFramePr>
          <p:cNvPr id="7" name="Object 38"/>
          <p:cNvGraphicFramePr>
            <a:graphicFrameLocks noChangeAspect="1"/>
          </p:cNvGraphicFramePr>
          <p:nvPr/>
        </p:nvGraphicFramePr>
        <p:xfrm>
          <a:off x="8101013" y="549275"/>
          <a:ext cx="963612" cy="88900"/>
        </p:xfrm>
        <a:graphic>
          <a:graphicData uri="http://schemas.openxmlformats.org/presentationml/2006/ole">
            <p:oleObj spid="_x0000_s501762" name="Image" r:id="rId4" imgW="963007" imgH="88198" progId="">
              <p:embed/>
            </p:oleObj>
          </a:graphicData>
        </a:graphic>
      </p:graphicFrame>
      <p:graphicFrame>
        <p:nvGraphicFramePr>
          <p:cNvPr id="8" name="Object 41"/>
          <p:cNvGraphicFramePr>
            <a:graphicFrameLocks noChangeAspect="1"/>
          </p:cNvGraphicFramePr>
          <p:nvPr/>
        </p:nvGraphicFramePr>
        <p:xfrm>
          <a:off x="468313" y="333375"/>
          <a:ext cx="1655762" cy="312738"/>
        </p:xfrm>
        <a:graphic>
          <a:graphicData uri="http://schemas.openxmlformats.org/presentationml/2006/ole">
            <p:oleObj spid="_x0000_s501763" name="Image" r:id="rId5" imgW="2606045" imgH="490687" progId="">
              <p:embed/>
            </p:oleObj>
          </a:graphicData>
        </a:graphic>
      </p:graphicFrame>
      <p:graphicFrame>
        <p:nvGraphicFramePr>
          <p:cNvPr id="9" name="Object 42"/>
          <p:cNvGraphicFramePr>
            <a:graphicFrameLocks noChangeAspect="1"/>
          </p:cNvGraphicFramePr>
          <p:nvPr/>
        </p:nvGraphicFramePr>
        <p:xfrm>
          <a:off x="468313" y="334963"/>
          <a:ext cx="1727200" cy="315912"/>
        </p:xfrm>
        <a:graphic>
          <a:graphicData uri="http://schemas.openxmlformats.org/presentationml/2006/ole">
            <p:oleObj spid="_x0000_s501764" name="Image" r:id="rId6" imgW="2133424" imgH="389881" progId="">
              <p:embed/>
            </p:oleObj>
          </a:graphicData>
        </a:graphic>
      </p:graphicFrame>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titeltypografi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smtClean="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10" name="Rectangle 12"/>
          <p:cNvSpPr>
            <a:spLocks noGrp="1" noChangeArrowheads="1"/>
          </p:cNvSpPr>
          <p:nvPr>
            <p:ph type="sldNum" sz="quarter" idx="10"/>
          </p:nvPr>
        </p:nvSpPr>
        <p:spPr>
          <a:xfrm>
            <a:off x="6934200" y="6661150"/>
            <a:ext cx="1905000" cy="368300"/>
          </a:xfrm>
          <a:prstGeom prst="rect">
            <a:avLst/>
          </a:prstGeom>
        </p:spPr>
        <p:txBody>
          <a:bodyPr/>
          <a:lstStyle>
            <a:lvl1pPr>
              <a:defRPr>
                <a:latin typeface="Arial" charset="0"/>
              </a:defRPr>
            </a:lvl1pPr>
          </a:lstStyle>
          <a:p>
            <a:pPr>
              <a:defRPr/>
            </a:pPr>
            <a:fld id="{692BA977-9811-417D-889C-95AE42B1A42C}" type="slidenum">
              <a:rPr lang="da-DK"/>
              <a:pPr>
                <a:defRPr/>
              </a:pPr>
              <a:t>‹nr.›</a:t>
            </a:fld>
            <a:endParaRPr lang="da-DK"/>
          </a:p>
        </p:txBody>
      </p:sp>
    </p:spTree>
  </p:cSld>
  <p:clrMapOvr>
    <a:masterClrMapping/>
  </p:clrMapOvr>
  <p:transition spd="slow">
    <p:fade thruBlk="1"/>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titeltypografi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a:xfrm>
            <a:off x="747713" y="6446838"/>
            <a:ext cx="1747837" cy="266700"/>
          </a:xfrm>
          <a:prstGeom prst="rect">
            <a:avLst/>
          </a:prstGeom>
        </p:spPr>
        <p:txBody>
          <a:bodyPr/>
          <a:lstStyle>
            <a:lvl1pPr>
              <a:defRPr sz="1400">
                <a:solidFill>
                  <a:srgbClr val="000000"/>
                </a:solidFill>
                <a:latin typeface="Arial" charset="0"/>
                <a:cs typeface="+mn-cs"/>
              </a:defRPr>
            </a:lvl1pPr>
          </a:lstStyle>
          <a:p>
            <a:pPr>
              <a:defRPr/>
            </a:pPr>
            <a:endParaRPr lang="da-DK"/>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idx="1"/>
          </p:nvPr>
        </p:nvSpPr>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a:xfrm>
            <a:off x="747713" y="6446838"/>
            <a:ext cx="1747837" cy="266700"/>
          </a:xfrm>
          <a:prstGeom prst="rect">
            <a:avLst/>
          </a:prstGeom>
        </p:spPr>
        <p:txBody>
          <a:bodyPr/>
          <a:lstStyle>
            <a:lvl1pPr>
              <a:defRPr sz="1400">
                <a:solidFill>
                  <a:srgbClr val="000000"/>
                </a:solidFill>
                <a:latin typeface="Arial" charset="0"/>
                <a:cs typeface="+mn-cs"/>
              </a:defRPr>
            </a:lvl1pPr>
          </a:lstStyle>
          <a:p>
            <a:pPr>
              <a:defRPr/>
            </a:pPr>
            <a:endParaRPr lang="da-DK"/>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Klik for at redigere typografi i masteren</a:t>
            </a: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sz="half" idx="1"/>
          </p:nvPr>
        </p:nvSpPr>
        <p:spPr>
          <a:xfrm>
            <a:off x="457200" y="1196975"/>
            <a:ext cx="4038600" cy="4957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196975"/>
            <a:ext cx="4038600" cy="4957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titeltypografi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titeltypografi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a-DK" noProof="0" smtClean="0"/>
              <a:t>Klik på ikonet for at tilføje et billede</a:t>
            </a:r>
            <a:endParaRPr lang="da-DK" noProof="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Pladsholder til dato 4"/>
          <p:cNvSpPr>
            <a:spLocks noGrp="1"/>
          </p:cNvSpPr>
          <p:nvPr>
            <p:ph type="dt" sz="half" idx="10"/>
          </p:nvPr>
        </p:nvSpPr>
        <p:spPr>
          <a:xfrm>
            <a:off x="747713" y="6446838"/>
            <a:ext cx="1747837" cy="266700"/>
          </a:xfrm>
          <a:prstGeom prst="rect">
            <a:avLst/>
          </a:prstGeom>
        </p:spPr>
        <p:txBody>
          <a:bodyPr/>
          <a:lstStyle>
            <a:lvl1pPr>
              <a:defRPr sz="1400">
                <a:solidFill>
                  <a:srgbClr val="000000"/>
                </a:solidFill>
                <a:latin typeface="Arial" charset="0"/>
                <a:cs typeface="+mn-cs"/>
              </a:defRPr>
            </a:lvl1pPr>
          </a:lstStyle>
          <a:p>
            <a:pPr>
              <a:defRPr/>
            </a:pPr>
            <a:endParaRPr lang="da-DK"/>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a:xfrm>
            <a:off x="747713" y="6446838"/>
            <a:ext cx="1747837" cy="266700"/>
          </a:xfrm>
          <a:prstGeom prst="rect">
            <a:avLst/>
          </a:prstGeom>
        </p:spPr>
        <p:txBody>
          <a:bodyPr/>
          <a:lstStyle>
            <a:lvl1pPr>
              <a:defRPr sz="1400">
                <a:solidFill>
                  <a:srgbClr val="000000"/>
                </a:solidFill>
                <a:latin typeface="Arial" charset="0"/>
                <a:cs typeface="+mn-cs"/>
              </a:defRPr>
            </a:lvl1pPr>
          </a:lstStyle>
          <a:p>
            <a:pPr>
              <a:defRPr/>
            </a:pPr>
            <a:endParaRPr lang="da-D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oleObject" Target="../embeddings/oleObject3.bin"/><Relationship Id="rId2" Type="http://schemas.openxmlformats.org/officeDocument/2006/relationships/slideLayout" Target="../slideLayouts/slideLayout2.xml"/><Relationship Id="rId16" Type="http://schemas.openxmlformats.org/officeDocument/2006/relationships/oleObject" Target="../embeddings/oleObject2.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vmlDrawing" Target="../drawings/vmlDrawing28.v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17" Type="http://schemas.openxmlformats.org/officeDocument/2006/relationships/oleObject" Target="../embeddings/oleObject79.bin"/><Relationship Id="rId2" Type="http://schemas.openxmlformats.org/officeDocument/2006/relationships/slideLayout" Target="../slideLayouts/slideLayout103.xml"/><Relationship Id="rId16" Type="http://schemas.openxmlformats.org/officeDocument/2006/relationships/oleObject" Target="../embeddings/oleObject78.bin"/><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oleObject" Target="../embeddings/oleObject77.bin"/><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image" Target="../media/image4.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vmlDrawing" Target="../drawings/vmlDrawing39.v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6" Type="http://schemas.openxmlformats.org/officeDocument/2006/relationships/oleObject" Target="../embeddings/oleObject110.bin"/><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oleObject" Target="../embeddings/oleObject109.bin"/><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4.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vmlDrawing" Target="../drawings/vmlDrawing40.v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17" Type="http://schemas.openxmlformats.org/officeDocument/2006/relationships/oleObject" Target="../embeddings/oleObject113.bin"/><Relationship Id="rId2" Type="http://schemas.openxmlformats.org/officeDocument/2006/relationships/slideLayout" Target="../slideLayouts/slideLayout125.xml"/><Relationship Id="rId16" Type="http://schemas.openxmlformats.org/officeDocument/2006/relationships/oleObject" Target="../embeddings/oleObject112.bin"/><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oleObject" Target="../embeddings/oleObject111.bin"/><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image" Target="../media/image4.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image" Target="../media/image4.jpe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image" Target="../media/image7.png"/><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image" Target="../media/image6.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theme" Target="../theme/theme14.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vmlDrawing" Target="../drawings/vmlDrawing42.v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17" Type="http://schemas.openxmlformats.org/officeDocument/2006/relationships/oleObject" Target="../embeddings/oleObject118.bin"/><Relationship Id="rId2" Type="http://schemas.openxmlformats.org/officeDocument/2006/relationships/slideLayout" Target="../slideLayouts/slideLayout159.xml"/><Relationship Id="rId16" Type="http://schemas.openxmlformats.org/officeDocument/2006/relationships/oleObject" Target="../embeddings/oleObject117.bin"/><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oleObject" Target="../embeddings/oleObject116.bin"/><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image" Target="../media/image4.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vmlDrawing" Target="../drawings/vmlDrawing53.v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6" Type="http://schemas.openxmlformats.org/officeDocument/2006/relationships/oleObject" Target="../embeddings/oleObject149.bin"/><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5" Type="http://schemas.openxmlformats.org/officeDocument/2006/relationships/oleObject" Target="../embeddings/oleObject148.bin"/><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image" Target="../media/image4.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vmlDrawing" Target="../drawings/vmlDrawing54.v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7.xml"/><Relationship Id="rId17" Type="http://schemas.openxmlformats.org/officeDocument/2006/relationships/oleObject" Target="../embeddings/oleObject152.bin"/><Relationship Id="rId2" Type="http://schemas.openxmlformats.org/officeDocument/2006/relationships/slideLayout" Target="../slideLayouts/slideLayout181.xml"/><Relationship Id="rId16" Type="http://schemas.openxmlformats.org/officeDocument/2006/relationships/oleObject" Target="../embeddings/oleObject151.bin"/><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oleObject" Target="../embeddings/oleObject150.bin"/><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image" Target="../media/image4.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theme" Target="../theme/theme1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vmlDrawing" Target="../drawings/vmlDrawing56.v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19.xml"/><Relationship Id="rId17" Type="http://schemas.openxmlformats.org/officeDocument/2006/relationships/oleObject" Target="../embeddings/oleObject157.bin"/><Relationship Id="rId2" Type="http://schemas.openxmlformats.org/officeDocument/2006/relationships/slideLayout" Target="../slideLayouts/slideLayout204.xml"/><Relationship Id="rId16" Type="http://schemas.openxmlformats.org/officeDocument/2006/relationships/oleObject" Target="../embeddings/oleObject156.bin"/><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5" Type="http://schemas.openxmlformats.org/officeDocument/2006/relationships/oleObject" Target="../embeddings/oleObject155.bin"/><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image" Target="../media/image4.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vmlDrawing" Target="../drawings/vmlDrawing12.v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oleObject" Target="../embeddings/oleObject35.bin"/><Relationship Id="rId2" Type="http://schemas.openxmlformats.org/officeDocument/2006/relationships/slideLayout" Target="../slideLayouts/slideLayout13.xml"/><Relationship Id="rId16" Type="http://schemas.openxmlformats.org/officeDocument/2006/relationships/oleObject" Target="../embeddings/oleObject34.bin"/><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oleObject" Target="../embeddings/oleObject33.bin"/><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e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vmlDrawing" Target="../drawings/vmlDrawing67.v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0.xml"/><Relationship Id="rId2" Type="http://schemas.openxmlformats.org/officeDocument/2006/relationships/slideLayout" Target="../slideLayouts/slideLayout215.xml"/><Relationship Id="rId16" Type="http://schemas.openxmlformats.org/officeDocument/2006/relationships/oleObject" Target="../embeddings/oleObject188.bin"/><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5" Type="http://schemas.openxmlformats.org/officeDocument/2006/relationships/oleObject" Target="../embeddings/oleObject187.bin"/><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image" Target="../media/image4.jpe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vmlDrawing" Target="../drawings/vmlDrawing68.v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1.xml"/><Relationship Id="rId17" Type="http://schemas.openxmlformats.org/officeDocument/2006/relationships/oleObject" Target="../embeddings/oleObject191.bin"/><Relationship Id="rId2" Type="http://schemas.openxmlformats.org/officeDocument/2006/relationships/slideLayout" Target="../slideLayouts/slideLayout226.xml"/><Relationship Id="rId16" Type="http://schemas.openxmlformats.org/officeDocument/2006/relationships/oleObject" Target="../embeddings/oleObject190.bin"/><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5" Type="http://schemas.openxmlformats.org/officeDocument/2006/relationships/oleObject" Target="../embeddings/oleObject189.bin"/><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7.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vmlDrawing" Target="../drawings/vmlDrawing14.v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17" Type="http://schemas.openxmlformats.org/officeDocument/2006/relationships/oleObject" Target="../embeddings/oleObject40.bin"/><Relationship Id="rId2" Type="http://schemas.openxmlformats.org/officeDocument/2006/relationships/slideLayout" Target="../slideLayouts/slideLayout47.xml"/><Relationship Id="rId16" Type="http://schemas.openxmlformats.org/officeDocument/2006/relationships/oleObject" Target="../embeddings/oleObject39.bin"/><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oleObject" Target="../embeddings/oleObject38.bin"/><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vmlDrawing" Target="../drawings/vmlDrawing25.v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6" Type="http://schemas.openxmlformats.org/officeDocument/2006/relationships/oleObject" Target="../embeddings/oleObject71.bin"/><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oleObject" Target="../embeddings/oleObject70.bin"/><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4.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vmlDrawing" Target="../drawings/vmlDrawing26.v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17" Type="http://schemas.openxmlformats.org/officeDocument/2006/relationships/oleObject" Target="../embeddings/oleObject74.bin"/><Relationship Id="rId2" Type="http://schemas.openxmlformats.org/officeDocument/2006/relationships/slideLayout" Target="../slideLayouts/slideLayout69.xml"/><Relationship Id="rId16" Type="http://schemas.openxmlformats.org/officeDocument/2006/relationships/oleObject" Target="../embeddings/oleObject73.bin"/><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oleObject" Target="../embeddings/oleObject72.bin"/><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4.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4.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7.pn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6.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9.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30" name="Picture 39" descr="powerhead40"/>
          <p:cNvPicPr>
            <a:picLocks noChangeAspect="1" noChangeArrowheads="1"/>
          </p:cNvPicPr>
          <p:nvPr/>
        </p:nvPicPr>
        <p:blipFill>
          <a:blip r:embed="rId14" cstate="print"/>
          <a:srcRect/>
          <a:stretch>
            <a:fillRect/>
          </a:stretch>
        </p:blipFill>
        <p:spPr bwMode="auto">
          <a:xfrm>
            <a:off x="0" y="0"/>
            <a:ext cx="9144000" cy="914400"/>
          </a:xfrm>
          <a:prstGeom prst="rect">
            <a:avLst/>
          </a:prstGeom>
          <a:noFill/>
          <a:ln w="9525">
            <a:noFill/>
            <a:miter lim="800000"/>
            <a:headEnd/>
            <a:tailEnd/>
          </a:ln>
        </p:spPr>
      </p:pic>
      <p:sp>
        <p:nvSpPr>
          <p:cNvPr id="3074"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sp>
        <p:nvSpPr>
          <p:cNvPr id="1032" name="Rectangle 11"/>
          <p:cNvSpPr>
            <a:spLocks noGrp="1" noChangeArrowheads="1"/>
          </p:cNvSpPr>
          <p:nvPr>
            <p:ph type="title"/>
          </p:nvPr>
        </p:nvSpPr>
        <p:spPr bwMode="auto">
          <a:xfrm>
            <a:off x="468313" y="1066800"/>
            <a:ext cx="8218487" cy="685800"/>
          </a:xfrm>
          <a:prstGeom prst="rect">
            <a:avLst/>
          </a:prstGeom>
          <a:noFill/>
          <a:ln w="9525">
            <a:noFill/>
            <a:miter lim="800000"/>
            <a:headEnd/>
            <a:tailEnd/>
          </a:ln>
        </p:spPr>
        <p:txBody>
          <a:bodyPr vert="horz" wrap="square" lIns="36000" tIns="46038" rIns="72000" bIns="46038" numCol="1" anchor="ctr" anchorCtr="0" compatLnSpc="1">
            <a:prstTxWarp prst="textNoShape">
              <a:avLst/>
            </a:prstTxWarp>
          </a:bodyPr>
          <a:lstStyle/>
          <a:p>
            <a:pPr lvl="0"/>
            <a:r>
              <a:rPr lang="da-DK" smtClean="0"/>
              <a:t>Click to edit</a:t>
            </a:r>
          </a:p>
        </p:txBody>
      </p:sp>
      <p:sp>
        <p:nvSpPr>
          <p:cNvPr id="1033" name="Rectangle 13"/>
          <p:cNvSpPr>
            <a:spLocks noGrp="1" noChangeArrowheads="1"/>
          </p:cNvSpPr>
          <p:nvPr>
            <p:ph type="body" idx="1"/>
          </p:nvPr>
        </p:nvSpPr>
        <p:spPr bwMode="auto">
          <a:xfrm>
            <a:off x="468313" y="2133600"/>
            <a:ext cx="8207375" cy="3962400"/>
          </a:xfrm>
          <a:prstGeom prst="rect">
            <a:avLst/>
          </a:prstGeom>
          <a:noFill/>
          <a:ln w="12700" cap="sq">
            <a:noFill/>
            <a:miter lim="800000"/>
            <a:headEnd type="none" w="sm" len="sm"/>
            <a:tailEnd type="none" w="sm" len="sm"/>
          </a:ln>
        </p:spPr>
        <p:txBody>
          <a:bodyPr vert="horz" wrap="square" lIns="36000" tIns="0" rIns="72000" bIns="45720" numCol="1" anchor="t" anchorCtr="0" compatLnSpc="1">
            <a:prstTxWarp prst="textNoShape">
              <a:avLst/>
            </a:prstTxWarp>
          </a:bodyPr>
          <a:lstStyle/>
          <a:p>
            <a:pPr lvl="0"/>
            <a:r>
              <a:rPr lang="da-DK" smtClean="0"/>
              <a:t>Click to edit</a:t>
            </a:r>
          </a:p>
          <a:p>
            <a:pPr lvl="1"/>
            <a:r>
              <a:rPr lang="da-DK" smtClean="0"/>
              <a:t>Second level</a:t>
            </a:r>
          </a:p>
          <a:p>
            <a:pPr lvl="2"/>
            <a:r>
              <a:rPr lang="da-DK" smtClean="0"/>
              <a:t>Third level</a:t>
            </a:r>
          </a:p>
          <a:p>
            <a:pPr lvl="3"/>
            <a:r>
              <a:rPr lang="da-DK" smtClean="0"/>
              <a:t>Fourth level</a:t>
            </a:r>
          </a:p>
          <a:p>
            <a:pPr lvl="4"/>
            <a:r>
              <a:rPr lang="da-DK" smtClean="0"/>
              <a:t>Fifth level</a:t>
            </a:r>
          </a:p>
        </p:txBody>
      </p:sp>
      <p:graphicFrame>
        <p:nvGraphicFramePr>
          <p:cNvPr id="1026" name="Object 38"/>
          <p:cNvGraphicFramePr>
            <a:graphicFrameLocks noChangeAspect="1"/>
          </p:cNvGraphicFramePr>
          <p:nvPr/>
        </p:nvGraphicFramePr>
        <p:xfrm>
          <a:off x="8101013" y="549275"/>
          <a:ext cx="963612" cy="88900"/>
        </p:xfrm>
        <a:graphic>
          <a:graphicData uri="http://schemas.openxmlformats.org/presentationml/2006/ole">
            <p:oleObj spid="_x0000_s1026" name="Image" r:id="rId15" imgW="963007" imgH="88198" progId="">
              <p:embed/>
            </p:oleObj>
          </a:graphicData>
        </a:graphic>
      </p:graphicFrame>
      <p:graphicFrame>
        <p:nvGraphicFramePr>
          <p:cNvPr id="1027" name="Object 41"/>
          <p:cNvGraphicFramePr>
            <a:graphicFrameLocks noChangeAspect="1"/>
          </p:cNvGraphicFramePr>
          <p:nvPr/>
        </p:nvGraphicFramePr>
        <p:xfrm>
          <a:off x="468313" y="333375"/>
          <a:ext cx="1655762" cy="312738"/>
        </p:xfrm>
        <a:graphic>
          <a:graphicData uri="http://schemas.openxmlformats.org/presentationml/2006/ole">
            <p:oleObj spid="_x0000_s1027" name="Image" r:id="rId16" imgW="2606045" imgH="490687" progId="">
              <p:embed/>
            </p:oleObj>
          </a:graphicData>
        </a:graphic>
      </p:graphicFrame>
      <p:graphicFrame>
        <p:nvGraphicFramePr>
          <p:cNvPr id="1028" name="Object 42"/>
          <p:cNvGraphicFramePr>
            <a:graphicFrameLocks noChangeAspect="1"/>
          </p:cNvGraphicFramePr>
          <p:nvPr/>
        </p:nvGraphicFramePr>
        <p:xfrm>
          <a:off x="468313" y="334963"/>
          <a:ext cx="1727200" cy="315912"/>
        </p:xfrm>
        <a:graphic>
          <a:graphicData uri="http://schemas.openxmlformats.org/presentationml/2006/ole">
            <p:oleObj spid="_x0000_s1028" name="Image" r:id="rId17" imgW="2133424" imgH="389881" progId="">
              <p:embed/>
            </p:oleObj>
          </a:graphicData>
        </a:graphic>
      </p:graphicFrame>
    </p:spTree>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479" r:id="rId6"/>
    <p:sldLayoutId id="2147484609" r:id="rId7"/>
    <p:sldLayoutId id="2147484610" r:id="rId8"/>
    <p:sldLayoutId id="2147484611" r:id="rId9"/>
    <p:sldLayoutId id="2147484612" r:id="rId10"/>
    <p:sldLayoutId id="2147484613" r:id="rId11"/>
  </p:sldLayoutIdLst>
  <p:transition spd="slow">
    <p:fade thruBlk="1"/>
  </p:transition>
  <p:timing>
    <p:tnLst>
      <p:par>
        <p:cTn id="1" dur="indefinite" restart="never" nodeType="tmRoot"/>
      </p:par>
    </p:tnLst>
  </p:timing>
  <p:hf hdr="0" ftr="0" dt="0"/>
  <p:txStyles>
    <p:titleStyle>
      <a:lvl1pPr algn="l" rtl="0" eaLnBrk="0" fontAlgn="base" hangingPunct="0">
        <a:spcBef>
          <a:spcPct val="0"/>
        </a:spcBef>
        <a:spcAft>
          <a:spcPct val="0"/>
        </a:spcAft>
        <a:defRPr sz="2000" b="1">
          <a:solidFill>
            <a:srgbClr val="4B677A"/>
          </a:solidFill>
          <a:latin typeface="+mj-lt"/>
          <a:ea typeface="+mj-ea"/>
          <a:cs typeface="+mj-cs"/>
        </a:defRPr>
      </a:lvl1pPr>
      <a:lvl2pPr algn="l" rtl="0" eaLnBrk="0" fontAlgn="base" hangingPunct="0">
        <a:spcBef>
          <a:spcPct val="0"/>
        </a:spcBef>
        <a:spcAft>
          <a:spcPct val="0"/>
        </a:spcAft>
        <a:defRPr sz="2000" b="1">
          <a:solidFill>
            <a:srgbClr val="4B677A"/>
          </a:solidFill>
          <a:latin typeface="Gill Sans MT" pitchFamily="34" charset="0"/>
        </a:defRPr>
      </a:lvl2pPr>
      <a:lvl3pPr algn="l" rtl="0" eaLnBrk="0" fontAlgn="base" hangingPunct="0">
        <a:spcBef>
          <a:spcPct val="0"/>
        </a:spcBef>
        <a:spcAft>
          <a:spcPct val="0"/>
        </a:spcAft>
        <a:defRPr sz="2000" b="1">
          <a:solidFill>
            <a:srgbClr val="4B677A"/>
          </a:solidFill>
          <a:latin typeface="Gill Sans MT" pitchFamily="34" charset="0"/>
        </a:defRPr>
      </a:lvl3pPr>
      <a:lvl4pPr algn="l" rtl="0" eaLnBrk="0" fontAlgn="base" hangingPunct="0">
        <a:spcBef>
          <a:spcPct val="0"/>
        </a:spcBef>
        <a:spcAft>
          <a:spcPct val="0"/>
        </a:spcAft>
        <a:defRPr sz="2000" b="1">
          <a:solidFill>
            <a:srgbClr val="4B677A"/>
          </a:solidFill>
          <a:latin typeface="Gill Sans MT" pitchFamily="34" charset="0"/>
        </a:defRPr>
      </a:lvl4pPr>
      <a:lvl5pPr algn="l" rtl="0" eaLnBrk="0" fontAlgn="base" hangingPunct="0">
        <a:spcBef>
          <a:spcPct val="0"/>
        </a:spcBef>
        <a:spcAft>
          <a:spcPct val="0"/>
        </a:spcAft>
        <a:defRPr sz="2000" b="1">
          <a:solidFill>
            <a:srgbClr val="4B677A"/>
          </a:solidFill>
          <a:latin typeface="Gill Sans MT" pitchFamily="34" charset="0"/>
        </a:defRPr>
      </a:lvl5pPr>
      <a:lvl6pPr marL="457200" algn="l" rtl="0" fontAlgn="base">
        <a:spcBef>
          <a:spcPct val="0"/>
        </a:spcBef>
        <a:spcAft>
          <a:spcPct val="0"/>
        </a:spcAft>
        <a:defRPr sz="2000" b="1">
          <a:solidFill>
            <a:srgbClr val="4B677A"/>
          </a:solidFill>
          <a:latin typeface="Gill Sans MT" pitchFamily="34" charset="0"/>
        </a:defRPr>
      </a:lvl6pPr>
      <a:lvl7pPr marL="914400" algn="l" rtl="0" fontAlgn="base">
        <a:spcBef>
          <a:spcPct val="0"/>
        </a:spcBef>
        <a:spcAft>
          <a:spcPct val="0"/>
        </a:spcAft>
        <a:defRPr sz="2000" b="1">
          <a:solidFill>
            <a:srgbClr val="4B677A"/>
          </a:solidFill>
          <a:latin typeface="Gill Sans MT" pitchFamily="34" charset="0"/>
        </a:defRPr>
      </a:lvl7pPr>
      <a:lvl8pPr marL="1371600" algn="l" rtl="0" fontAlgn="base">
        <a:spcBef>
          <a:spcPct val="0"/>
        </a:spcBef>
        <a:spcAft>
          <a:spcPct val="0"/>
        </a:spcAft>
        <a:defRPr sz="2000" b="1">
          <a:solidFill>
            <a:srgbClr val="4B677A"/>
          </a:solidFill>
          <a:latin typeface="Gill Sans MT" pitchFamily="34" charset="0"/>
        </a:defRPr>
      </a:lvl8pPr>
      <a:lvl9pPr marL="1828800" algn="l" rtl="0" fontAlgn="base">
        <a:spcBef>
          <a:spcPct val="0"/>
        </a:spcBef>
        <a:spcAft>
          <a:spcPct val="0"/>
        </a:spcAft>
        <a:defRPr sz="2000" b="1">
          <a:solidFill>
            <a:srgbClr val="4B677A"/>
          </a:solidFill>
          <a:latin typeface="Gill Sans MT" pitchFamily="34" charset="0"/>
        </a:defRPr>
      </a:lvl9pPr>
    </p:titleStyle>
    <p:bodyStyle>
      <a:lvl1pPr marL="342900" indent="-342900" algn="l" rtl="0" eaLnBrk="0" fontAlgn="base" hangingPunct="0">
        <a:spcBef>
          <a:spcPct val="0"/>
        </a:spcBef>
        <a:spcAft>
          <a:spcPct val="0"/>
        </a:spcAft>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cs typeface="+mn-cs"/>
        </a:defRPr>
      </a:lvl2pPr>
      <a:lvl3pPr marL="1143000" indent="-228600" algn="l" rtl="0" eaLnBrk="0" fontAlgn="base" hangingPunct="0">
        <a:spcBef>
          <a:spcPct val="20000"/>
        </a:spcBef>
        <a:spcAft>
          <a:spcPct val="0"/>
        </a:spcAft>
        <a:buChar char="•"/>
        <a:defRPr>
          <a:solidFill>
            <a:schemeClr val="tx1"/>
          </a:solidFill>
          <a:latin typeface="+mn-lt"/>
          <a:cs typeface="+mn-cs"/>
        </a:defRPr>
      </a:lvl3pPr>
      <a:lvl4pPr marL="1600200" indent="-228600" algn="l" rtl="0" eaLnBrk="0" fontAlgn="base" hangingPunct="0">
        <a:spcBef>
          <a:spcPct val="20000"/>
        </a:spcBef>
        <a:spcAft>
          <a:spcPct val="0"/>
        </a:spcAft>
        <a:buChar char="•"/>
        <a:defRPr>
          <a:solidFill>
            <a:schemeClr val="tx1"/>
          </a:solidFill>
          <a:latin typeface="+mn-lt"/>
          <a:cs typeface="+mn-cs"/>
        </a:defRPr>
      </a:lvl4pPr>
      <a:lvl5pPr marL="2057400" indent="-228600" algn="l" rtl="0" eaLnBrk="0" fontAlgn="base" hangingPunct="0">
        <a:spcBef>
          <a:spcPct val="20000"/>
        </a:spcBef>
        <a:spcAft>
          <a:spcPct val="0"/>
        </a:spcAft>
        <a:buChar char="•"/>
        <a:defRPr>
          <a:solidFill>
            <a:schemeClr val="tx1"/>
          </a:solidFill>
          <a:latin typeface="+mn-lt"/>
          <a:cs typeface="+mn-cs"/>
        </a:defRPr>
      </a:lvl5pPr>
      <a:lvl6pPr marL="2514600" indent="-228600" algn="l" rtl="0" fontAlgn="base">
        <a:spcBef>
          <a:spcPct val="20000"/>
        </a:spcBef>
        <a:spcAft>
          <a:spcPct val="0"/>
        </a:spcAft>
        <a:buChar char="•"/>
        <a:defRPr>
          <a:solidFill>
            <a:schemeClr val="tx1"/>
          </a:solidFill>
          <a:latin typeface="+mn-lt"/>
          <a:cs typeface="+mn-cs"/>
        </a:defRPr>
      </a:lvl6pPr>
      <a:lvl7pPr marL="2971800" indent="-228600" algn="l" rtl="0" fontAlgn="base">
        <a:spcBef>
          <a:spcPct val="20000"/>
        </a:spcBef>
        <a:spcAft>
          <a:spcPct val="0"/>
        </a:spcAft>
        <a:buChar char="•"/>
        <a:defRPr>
          <a:solidFill>
            <a:schemeClr val="tx1"/>
          </a:solidFill>
          <a:latin typeface="+mn-lt"/>
          <a:cs typeface="+mn-cs"/>
        </a:defRPr>
      </a:lvl7pPr>
      <a:lvl8pPr marL="3429000" indent="-228600" algn="l" rtl="0" fontAlgn="base">
        <a:spcBef>
          <a:spcPct val="20000"/>
        </a:spcBef>
        <a:spcAft>
          <a:spcPct val="0"/>
        </a:spcAft>
        <a:buChar char="•"/>
        <a:defRPr>
          <a:solidFill>
            <a:schemeClr val="tx1"/>
          </a:solidFill>
          <a:latin typeface="+mn-lt"/>
          <a:cs typeface="+mn-cs"/>
        </a:defRPr>
      </a:lvl8pPr>
      <a:lvl9pPr marL="3886200" indent="-228600" algn="l" rtl="0" fontAlgn="base">
        <a:spcBef>
          <a:spcPct val="20000"/>
        </a:spcBef>
        <a:spcAft>
          <a:spcPct val="0"/>
        </a:spcAft>
        <a:buChar char="•"/>
        <a:defRPr>
          <a:solidFill>
            <a:schemeClr val="tx1"/>
          </a:solidFill>
          <a:latin typeface="+mn-lt"/>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8678" name="Picture 39" descr="powerhead40"/>
          <p:cNvPicPr>
            <a:picLocks noChangeAspect="1" noChangeArrowheads="1"/>
          </p:cNvPicPr>
          <p:nvPr/>
        </p:nvPicPr>
        <p:blipFill>
          <a:blip r:embed="rId14" cstate="print"/>
          <a:srcRect/>
          <a:stretch>
            <a:fillRect/>
          </a:stretch>
        </p:blipFill>
        <p:spPr bwMode="auto">
          <a:xfrm>
            <a:off x="0" y="0"/>
            <a:ext cx="9144000" cy="914400"/>
          </a:xfrm>
          <a:prstGeom prst="rect">
            <a:avLst/>
          </a:prstGeom>
          <a:noFill/>
          <a:ln w="9525">
            <a:noFill/>
            <a:miter lim="800000"/>
            <a:headEnd/>
            <a:tailEnd/>
          </a:ln>
        </p:spPr>
      </p:pic>
      <p:sp>
        <p:nvSpPr>
          <p:cNvPr id="3074"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sp>
        <p:nvSpPr>
          <p:cNvPr id="28680" name="Rectangle 11"/>
          <p:cNvSpPr>
            <a:spLocks noGrp="1" noChangeArrowheads="1"/>
          </p:cNvSpPr>
          <p:nvPr>
            <p:ph type="title"/>
          </p:nvPr>
        </p:nvSpPr>
        <p:spPr bwMode="auto">
          <a:xfrm>
            <a:off x="468313" y="1066800"/>
            <a:ext cx="8218487" cy="685800"/>
          </a:xfrm>
          <a:prstGeom prst="rect">
            <a:avLst/>
          </a:prstGeom>
          <a:noFill/>
          <a:ln w="9525">
            <a:noFill/>
            <a:miter lim="800000"/>
            <a:headEnd/>
            <a:tailEnd/>
          </a:ln>
        </p:spPr>
        <p:txBody>
          <a:bodyPr vert="horz" wrap="square" lIns="36000" tIns="46038" rIns="72000" bIns="46038" numCol="1" anchor="ctr" anchorCtr="0" compatLnSpc="1">
            <a:prstTxWarp prst="textNoShape">
              <a:avLst/>
            </a:prstTxWarp>
          </a:bodyPr>
          <a:lstStyle/>
          <a:p>
            <a:pPr lvl="0"/>
            <a:r>
              <a:rPr lang="da-DK" smtClean="0"/>
              <a:t>Click to edit</a:t>
            </a:r>
          </a:p>
        </p:txBody>
      </p:sp>
      <p:sp>
        <p:nvSpPr>
          <p:cNvPr id="28681" name="Rectangle 13"/>
          <p:cNvSpPr>
            <a:spLocks noGrp="1" noChangeArrowheads="1"/>
          </p:cNvSpPr>
          <p:nvPr>
            <p:ph type="body" idx="1"/>
          </p:nvPr>
        </p:nvSpPr>
        <p:spPr bwMode="auto">
          <a:xfrm>
            <a:off x="468313" y="2133600"/>
            <a:ext cx="8207375" cy="3962400"/>
          </a:xfrm>
          <a:prstGeom prst="rect">
            <a:avLst/>
          </a:prstGeom>
          <a:noFill/>
          <a:ln w="12700" cap="sq">
            <a:noFill/>
            <a:miter lim="800000"/>
            <a:headEnd type="none" w="sm" len="sm"/>
            <a:tailEnd type="none" w="sm" len="sm"/>
          </a:ln>
        </p:spPr>
        <p:txBody>
          <a:bodyPr vert="horz" wrap="square" lIns="36000" tIns="0" rIns="72000" bIns="45720" numCol="1" anchor="t" anchorCtr="0" compatLnSpc="1">
            <a:prstTxWarp prst="textNoShape">
              <a:avLst/>
            </a:prstTxWarp>
          </a:bodyPr>
          <a:lstStyle/>
          <a:p>
            <a:pPr lvl="0"/>
            <a:r>
              <a:rPr lang="da-DK" smtClean="0"/>
              <a:t>Click to edit</a:t>
            </a:r>
          </a:p>
          <a:p>
            <a:pPr lvl="1"/>
            <a:r>
              <a:rPr lang="da-DK" smtClean="0"/>
              <a:t>Second level</a:t>
            </a:r>
          </a:p>
          <a:p>
            <a:pPr lvl="2"/>
            <a:r>
              <a:rPr lang="da-DK" smtClean="0"/>
              <a:t>Third level</a:t>
            </a:r>
          </a:p>
          <a:p>
            <a:pPr lvl="3"/>
            <a:r>
              <a:rPr lang="da-DK" smtClean="0"/>
              <a:t>Fourth level</a:t>
            </a:r>
          </a:p>
          <a:p>
            <a:pPr lvl="4"/>
            <a:r>
              <a:rPr lang="da-DK" smtClean="0"/>
              <a:t>Fifth level</a:t>
            </a:r>
          </a:p>
        </p:txBody>
      </p:sp>
      <p:graphicFrame>
        <p:nvGraphicFramePr>
          <p:cNvPr id="28674" name="Object 38"/>
          <p:cNvGraphicFramePr>
            <a:graphicFrameLocks noChangeAspect="1"/>
          </p:cNvGraphicFramePr>
          <p:nvPr/>
        </p:nvGraphicFramePr>
        <p:xfrm>
          <a:off x="8101013" y="549275"/>
          <a:ext cx="963612" cy="88900"/>
        </p:xfrm>
        <a:graphic>
          <a:graphicData uri="http://schemas.openxmlformats.org/presentationml/2006/ole">
            <p:oleObj spid="_x0000_s28674" name="Image" r:id="rId15" imgW="963007" imgH="88198" progId="">
              <p:embed/>
            </p:oleObj>
          </a:graphicData>
        </a:graphic>
      </p:graphicFrame>
      <p:graphicFrame>
        <p:nvGraphicFramePr>
          <p:cNvPr id="28675" name="Object 41"/>
          <p:cNvGraphicFramePr>
            <a:graphicFrameLocks noChangeAspect="1"/>
          </p:cNvGraphicFramePr>
          <p:nvPr/>
        </p:nvGraphicFramePr>
        <p:xfrm>
          <a:off x="468313" y="333375"/>
          <a:ext cx="1655762" cy="312738"/>
        </p:xfrm>
        <a:graphic>
          <a:graphicData uri="http://schemas.openxmlformats.org/presentationml/2006/ole">
            <p:oleObj spid="_x0000_s28675" name="Image" r:id="rId16" imgW="2606045" imgH="490687" progId="">
              <p:embed/>
            </p:oleObj>
          </a:graphicData>
        </a:graphic>
      </p:graphicFrame>
      <p:graphicFrame>
        <p:nvGraphicFramePr>
          <p:cNvPr id="28676" name="Object 42"/>
          <p:cNvGraphicFramePr>
            <a:graphicFrameLocks noChangeAspect="1"/>
          </p:cNvGraphicFramePr>
          <p:nvPr/>
        </p:nvGraphicFramePr>
        <p:xfrm>
          <a:off x="468313" y="334963"/>
          <a:ext cx="1727200" cy="315912"/>
        </p:xfrm>
        <a:graphic>
          <a:graphicData uri="http://schemas.openxmlformats.org/presentationml/2006/ole">
            <p:oleObj spid="_x0000_s28676" name="Image" r:id="rId17" imgW="2133424" imgH="389881" progId="">
              <p:embed/>
            </p:oleObj>
          </a:graphicData>
        </a:graphic>
      </p:graphicFrame>
    </p:spTree>
  </p:cSld>
  <p:clrMap bg1="lt1" tx1="dk1" bg2="lt2" tx2="dk2" accent1="accent1" accent2="accent2" accent3="accent3" accent4="accent4" accent5="accent5" accent6="accent6" hlink="hlink" folHlink="folHlink"/>
  <p:sldLayoutIdLst>
    <p:sldLayoutId id="2147484653" r:id="rId1"/>
    <p:sldLayoutId id="2147484654" r:id="rId2"/>
    <p:sldLayoutId id="2147484655" r:id="rId3"/>
    <p:sldLayoutId id="2147484656" r:id="rId4"/>
    <p:sldLayoutId id="2147484657" r:id="rId5"/>
    <p:sldLayoutId id="2147484531" r:id="rId6"/>
    <p:sldLayoutId id="2147484658" r:id="rId7"/>
    <p:sldLayoutId id="2147484659" r:id="rId8"/>
    <p:sldLayoutId id="2147484660" r:id="rId9"/>
    <p:sldLayoutId id="2147484661" r:id="rId10"/>
    <p:sldLayoutId id="2147484662" r:id="rId11"/>
  </p:sldLayoutIdLst>
  <p:transition spd="slow">
    <p:fade thruBlk="1"/>
  </p:transition>
  <p:timing>
    <p:tnLst>
      <p:par>
        <p:cTn id="1" dur="indefinite" restart="never" nodeType="tmRoot"/>
      </p:par>
    </p:tnLst>
  </p:timing>
  <p:hf hdr="0" ftr="0" dt="0"/>
  <p:txStyles>
    <p:titleStyle>
      <a:lvl1pPr algn="l" rtl="0" fontAlgn="base">
        <a:spcBef>
          <a:spcPct val="0"/>
        </a:spcBef>
        <a:spcAft>
          <a:spcPct val="0"/>
        </a:spcAft>
        <a:defRPr sz="2000" b="1">
          <a:solidFill>
            <a:srgbClr val="4B677A"/>
          </a:solidFill>
          <a:latin typeface="+mj-lt"/>
          <a:ea typeface="+mj-ea"/>
          <a:cs typeface="+mj-cs"/>
        </a:defRPr>
      </a:lvl1pPr>
      <a:lvl2pPr algn="l" rtl="0" fontAlgn="base">
        <a:spcBef>
          <a:spcPct val="0"/>
        </a:spcBef>
        <a:spcAft>
          <a:spcPct val="0"/>
        </a:spcAft>
        <a:defRPr sz="2000" b="1">
          <a:solidFill>
            <a:srgbClr val="4B677A"/>
          </a:solidFill>
          <a:latin typeface="Gill Sans MT" pitchFamily="34" charset="0"/>
        </a:defRPr>
      </a:lvl2pPr>
      <a:lvl3pPr algn="l" rtl="0" fontAlgn="base">
        <a:spcBef>
          <a:spcPct val="0"/>
        </a:spcBef>
        <a:spcAft>
          <a:spcPct val="0"/>
        </a:spcAft>
        <a:defRPr sz="2000" b="1">
          <a:solidFill>
            <a:srgbClr val="4B677A"/>
          </a:solidFill>
          <a:latin typeface="Gill Sans MT" pitchFamily="34" charset="0"/>
        </a:defRPr>
      </a:lvl3pPr>
      <a:lvl4pPr algn="l" rtl="0" fontAlgn="base">
        <a:spcBef>
          <a:spcPct val="0"/>
        </a:spcBef>
        <a:spcAft>
          <a:spcPct val="0"/>
        </a:spcAft>
        <a:defRPr sz="2000" b="1">
          <a:solidFill>
            <a:srgbClr val="4B677A"/>
          </a:solidFill>
          <a:latin typeface="Gill Sans MT" pitchFamily="34" charset="0"/>
        </a:defRPr>
      </a:lvl4pPr>
      <a:lvl5pPr algn="l" rtl="0" fontAlgn="base">
        <a:spcBef>
          <a:spcPct val="0"/>
        </a:spcBef>
        <a:spcAft>
          <a:spcPct val="0"/>
        </a:spcAft>
        <a:defRPr sz="2000" b="1">
          <a:solidFill>
            <a:srgbClr val="4B677A"/>
          </a:solidFill>
          <a:latin typeface="Gill Sans MT" pitchFamily="34" charset="0"/>
        </a:defRPr>
      </a:lvl5pPr>
      <a:lvl6pPr marL="457200" algn="l" rtl="0" eaLnBrk="1" fontAlgn="base" hangingPunct="1">
        <a:spcBef>
          <a:spcPct val="0"/>
        </a:spcBef>
        <a:spcAft>
          <a:spcPct val="0"/>
        </a:spcAft>
        <a:defRPr sz="2000" b="1">
          <a:solidFill>
            <a:srgbClr val="4B677A"/>
          </a:solidFill>
          <a:latin typeface="Gill Sans MT" pitchFamily="34" charset="0"/>
        </a:defRPr>
      </a:lvl6pPr>
      <a:lvl7pPr marL="914400" algn="l" rtl="0" eaLnBrk="1" fontAlgn="base" hangingPunct="1">
        <a:spcBef>
          <a:spcPct val="0"/>
        </a:spcBef>
        <a:spcAft>
          <a:spcPct val="0"/>
        </a:spcAft>
        <a:defRPr sz="2000" b="1">
          <a:solidFill>
            <a:srgbClr val="4B677A"/>
          </a:solidFill>
          <a:latin typeface="Gill Sans MT" pitchFamily="34" charset="0"/>
        </a:defRPr>
      </a:lvl7pPr>
      <a:lvl8pPr marL="1371600" algn="l" rtl="0" eaLnBrk="1" fontAlgn="base" hangingPunct="1">
        <a:spcBef>
          <a:spcPct val="0"/>
        </a:spcBef>
        <a:spcAft>
          <a:spcPct val="0"/>
        </a:spcAft>
        <a:defRPr sz="2000" b="1">
          <a:solidFill>
            <a:srgbClr val="4B677A"/>
          </a:solidFill>
          <a:latin typeface="Gill Sans MT" pitchFamily="34" charset="0"/>
        </a:defRPr>
      </a:lvl8pPr>
      <a:lvl9pPr marL="1828800" algn="l" rtl="0" eaLnBrk="1" fontAlgn="base" hangingPunct="1">
        <a:spcBef>
          <a:spcPct val="0"/>
        </a:spcBef>
        <a:spcAft>
          <a:spcPct val="0"/>
        </a:spcAft>
        <a:defRPr sz="2000" b="1">
          <a:solidFill>
            <a:srgbClr val="4B677A"/>
          </a:solidFill>
          <a:latin typeface="Gill Sans MT" pitchFamily="34" charset="0"/>
        </a:defRPr>
      </a:lvl9pPr>
    </p:titleStyle>
    <p:bodyStyle>
      <a:lvl1pPr marL="342900" indent="-342900" algn="l" rtl="0" fontAlgn="base">
        <a:spcBef>
          <a:spcPct val="0"/>
        </a:spcBef>
        <a:spcAft>
          <a:spcPct val="0"/>
        </a:spcAft>
        <a:defRPr>
          <a:solidFill>
            <a:schemeClr val="tx1"/>
          </a:solidFill>
          <a:latin typeface="+mn-lt"/>
          <a:ea typeface="+mn-ea"/>
          <a:cs typeface="+mn-cs"/>
        </a:defRPr>
      </a:lvl1pPr>
      <a:lvl2pPr marL="742950" indent="-285750" algn="l" rtl="0" fontAlgn="base">
        <a:spcBef>
          <a:spcPct val="20000"/>
        </a:spcBef>
        <a:spcAft>
          <a:spcPct val="0"/>
        </a:spcAft>
        <a:buChar char="•"/>
        <a:defRPr>
          <a:solidFill>
            <a:schemeClr val="tx1"/>
          </a:solidFill>
          <a:latin typeface="+mn-lt"/>
          <a:cs typeface="+mn-cs"/>
        </a:defRPr>
      </a:lvl2pPr>
      <a:lvl3pPr marL="1143000" indent="-228600" algn="l" rtl="0" fontAlgn="base">
        <a:spcBef>
          <a:spcPct val="20000"/>
        </a:spcBef>
        <a:spcAft>
          <a:spcPct val="0"/>
        </a:spcAft>
        <a:buChar char="•"/>
        <a:defRPr>
          <a:solidFill>
            <a:schemeClr val="tx1"/>
          </a:solidFill>
          <a:latin typeface="+mn-lt"/>
          <a:cs typeface="+mn-cs"/>
        </a:defRPr>
      </a:lvl3pPr>
      <a:lvl4pPr marL="1600200" indent="-228600" algn="l" rtl="0" fontAlgn="base">
        <a:spcBef>
          <a:spcPct val="20000"/>
        </a:spcBef>
        <a:spcAft>
          <a:spcPct val="0"/>
        </a:spcAft>
        <a:buChar char="•"/>
        <a:defRPr>
          <a:solidFill>
            <a:schemeClr val="tx1"/>
          </a:solidFill>
          <a:latin typeface="+mn-lt"/>
          <a:cs typeface="+mn-cs"/>
        </a:defRPr>
      </a:lvl4pPr>
      <a:lvl5pPr marL="2057400" indent="-228600" algn="l" rtl="0" fontAlgn="base">
        <a:spcBef>
          <a:spcPct val="20000"/>
        </a:spcBef>
        <a:spcAft>
          <a:spcPct val="0"/>
        </a:spcAft>
        <a:buChar char="•"/>
        <a:defRPr>
          <a:solidFill>
            <a:schemeClr val="tx1"/>
          </a:solidFill>
          <a:latin typeface="+mn-lt"/>
          <a:cs typeface="+mn-cs"/>
        </a:defRPr>
      </a:lvl5pPr>
      <a:lvl6pPr marL="2514600" indent="-228600" algn="l" rtl="0" eaLnBrk="1" fontAlgn="base" hangingPunct="1">
        <a:spcBef>
          <a:spcPct val="20000"/>
        </a:spcBef>
        <a:spcAft>
          <a:spcPct val="0"/>
        </a:spcAft>
        <a:buChar char="•"/>
        <a:defRPr>
          <a:solidFill>
            <a:schemeClr val="tx1"/>
          </a:solidFill>
          <a:latin typeface="+mn-lt"/>
          <a:cs typeface="+mn-cs"/>
        </a:defRPr>
      </a:lvl6pPr>
      <a:lvl7pPr marL="2971800" indent="-228600" algn="l" rtl="0" eaLnBrk="1" fontAlgn="base" hangingPunct="1">
        <a:spcBef>
          <a:spcPct val="20000"/>
        </a:spcBef>
        <a:spcAft>
          <a:spcPct val="0"/>
        </a:spcAft>
        <a:buChar char="•"/>
        <a:defRPr>
          <a:solidFill>
            <a:schemeClr val="tx1"/>
          </a:solidFill>
          <a:latin typeface="+mn-lt"/>
          <a:cs typeface="+mn-cs"/>
        </a:defRPr>
      </a:lvl7pPr>
      <a:lvl8pPr marL="3429000" indent="-228600" algn="l" rtl="0" eaLnBrk="1" fontAlgn="base" hangingPunct="1">
        <a:spcBef>
          <a:spcPct val="20000"/>
        </a:spcBef>
        <a:spcAft>
          <a:spcPct val="0"/>
        </a:spcAft>
        <a:buChar char="•"/>
        <a:defRPr>
          <a:solidFill>
            <a:schemeClr val="tx1"/>
          </a:solidFill>
          <a:latin typeface="+mn-lt"/>
          <a:cs typeface="+mn-cs"/>
        </a:defRPr>
      </a:lvl8pPr>
      <a:lvl9pPr marL="3886200" indent="-228600" algn="l" rtl="0" eaLnBrk="1" fontAlgn="base" hangingPunct="1">
        <a:spcBef>
          <a:spcPct val="20000"/>
        </a:spcBef>
        <a:spcAft>
          <a:spcPct val="0"/>
        </a:spcAft>
        <a:buChar char="•"/>
        <a:defRPr>
          <a:solidFill>
            <a:schemeClr val="tx1"/>
          </a:solidFill>
          <a:latin typeface="+mn-lt"/>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9941" name="Picture 39" descr="powerhead40"/>
          <p:cNvPicPr>
            <a:picLocks noChangeAspect="1" noChangeArrowheads="1"/>
          </p:cNvPicPr>
          <p:nvPr/>
        </p:nvPicPr>
        <p:blipFill>
          <a:blip r:embed="rId14" cstate="print"/>
          <a:srcRect/>
          <a:stretch>
            <a:fillRect/>
          </a:stretch>
        </p:blipFill>
        <p:spPr bwMode="auto">
          <a:xfrm>
            <a:off x="0" y="0"/>
            <a:ext cx="9144000" cy="914400"/>
          </a:xfrm>
          <a:prstGeom prst="rect">
            <a:avLst/>
          </a:prstGeom>
          <a:noFill/>
          <a:ln w="9525">
            <a:noFill/>
            <a:miter lim="800000"/>
            <a:headEnd/>
            <a:tailEnd/>
          </a:ln>
        </p:spPr>
      </p:pic>
      <p:sp>
        <p:nvSpPr>
          <p:cNvPr id="3074"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sp>
        <p:nvSpPr>
          <p:cNvPr id="39943" name="Rectangle 11"/>
          <p:cNvSpPr>
            <a:spLocks noGrp="1" noChangeArrowheads="1"/>
          </p:cNvSpPr>
          <p:nvPr>
            <p:ph type="title"/>
          </p:nvPr>
        </p:nvSpPr>
        <p:spPr bwMode="auto">
          <a:xfrm>
            <a:off x="468313" y="1066800"/>
            <a:ext cx="8218487" cy="685800"/>
          </a:xfrm>
          <a:prstGeom prst="rect">
            <a:avLst/>
          </a:prstGeom>
          <a:noFill/>
          <a:ln w="9525">
            <a:noFill/>
            <a:miter lim="800000"/>
            <a:headEnd/>
            <a:tailEnd/>
          </a:ln>
        </p:spPr>
        <p:txBody>
          <a:bodyPr vert="horz" wrap="square" lIns="36000" tIns="46038" rIns="72000" bIns="46038" numCol="1" anchor="ctr" anchorCtr="0" compatLnSpc="1">
            <a:prstTxWarp prst="textNoShape">
              <a:avLst/>
            </a:prstTxWarp>
          </a:bodyPr>
          <a:lstStyle/>
          <a:p>
            <a:pPr lvl="0"/>
            <a:r>
              <a:rPr lang="da-DK" smtClean="0"/>
              <a:t>Click to edit</a:t>
            </a:r>
          </a:p>
        </p:txBody>
      </p:sp>
      <p:sp>
        <p:nvSpPr>
          <p:cNvPr id="39944" name="Rectangle 13"/>
          <p:cNvSpPr>
            <a:spLocks noGrp="1" noChangeArrowheads="1"/>
          </p:cNvSpPr>
          <p:nvPr>
            <p:ph type="body" idx="1"/>
          </p:nvPr>
        </p:nvSpPr>
        <p:spPr bwMode="auto">
          <a:xfrm>
            <a:off x="468313" y="2133600"/>
            <a:ext cx="8207375" cy="3962400"/>
          </a:xfrm>
          <a:prstGeom prst="rect">
            <a:avLst/>
          </a:prstGeom>
          <a:noFill/>
          <a:ln w="12700" cap="sq">
            <a:noFill/>
            <a:miter lim="800000"/>
            <a:headEnd type="none" w="sm" len="sm"/>
            <a:tailEnd type="none" w="sm" len="sm"/>
          </a:ln>
        </p:spPr>
        <p:txBody>
          <a:bodyPr vert="horz" wrap="square" lIns="36000" tIns="0" rIns="72000" bIns="45720" numCol="1" anchor="t" anchorCtr="0" compatLnSpc="1">
            <a:prstTxWarp prst="textNoShape">
              <a:avLst/>
            </a:prstTxWarp>
          </a:bodyPr>
          <a:lstStyle/>
          <a:p>
            <a:pPr lvl="0"/>
            <a:r>
              <a:rPr lang="da-DK" smtClean="0"/>
              <a:t>Click to edit</a:t>
            </a:r>
          </a:p>
          <a:p>
            <a:pPr lvl="1"/>
            <a:r>
              <a:rPr lang="da-DK" smtClean="0"/>
              <a:t>Second level</a:t>
            </a:r>
          </a:p>
          <a:p>
            <a:pPr lvl="2"/>
            <a:r>
              <a:rPr lang="da-DK" smtClean="0"/>
              <a:t>Third level</a:t>
            </a:r>
          </a:p>
          <a:p>
            <a:pPr lvl="3"/>
            <a:r>
              <a:rPr lang="da-DK" smtClean="0"/>
              <a:t>Fourth level</a:t>
            </a:r>
          </a:p>
          <a:p>
            <a:pPr lvl="4"/>
            <a:r>
              <a:rPr lang="da-DK" smtClean="0"/>
              <a:t>Fifth level</a:t>
            </a:r>
          </a:p>
        </p:txBody>
      </p:sp>
      <p:graphicFrame>
        <p:nvGraphicFramePr>
          <p:cNvPr id="39938" name="Object 37"/>
          <p:cNvGraphicFramePr>
            <a:graphicFrameLocks noChangeAspect="1"/>
          </p:cNvGraphicFramePr>
          <p:nvPr/>
        </p:nvGraphicFramePr>
        <p:xfrm>
          <a:off x="468313" y="334963"/>
          <a:ext cx="1727200" cy="315912"/>
        </p:xfrm>
        <a:graphic>
          <a:graphicData uri="http://schemas.openxmlformats.org/presentationml/2006/ole">
            <p:oleObj spid="_x0000_s39938" name="Image" r:id="rId15" imgW="2133424" imgH="389881" progId="">
              <p:embed/>
            </p:oleObj>
          </a:graphicData>
        </a:graphic>
      </p:graphicFrame>
      <p:graphicFrame>
        <p:nvGraphicFramePr>
          <p:cNvPr id="39939" name="Object 38"/>
          <p:cNvGraphicFramePr>
            <a:graphicFrameLocks noChangeAspect="1"/>
          </p:cNvGraphicFramePr>
          <p:nvPr/>
        </p:nvGraphicFramePr>
        <p:xfrm>
          <a:off x="8101013" y="549275"/>
          <a:ext cx="963612" cy="88900"/>
        </p:xfrm>
        <a:graphic>
          <a:graphicData uri="http://schemas.openxmlformats.org/presentationml/2006/ole">
            <p:oleObj spid="_x0000_s39939" name="Image" r:id="rId16" imgW="963007" imgH="88198" progId="">
              <p:embed/>
            </p:oleObj>
          </a:graphicData>
        </a:graphic>
      </p:graphicFrame>
    </p:spTree>
  </p:cSld>
  <p:clrMap bg1="lt1" tx1="dk1" bg2="lt2" tx2="dk2" accent1="accent1" accent2="accent2" accent3="accent3" accent4="accent4" accent5="accent5" accent6="accent6" hlink="hlink" folHlink="folHlink"/>
  <p:sldLayoutIdLst>
    <p:sldLayoutId id="2147484663" r:id="rId1"/>
    <p:sldLayoutId id="2147484532" r:id="rId2"/>
    <p:sldLayoutId id="2147484533" r:id="rId3"/>
    <p:sldLayoutId id="2147484534" r:id="rId4"/>
    <p:sldLayoutId id="2147484535" r:id="rId5"/>
    <p:sldLayoutId id="2147484536" r:id="rId6"/>
    <p:sldLayoutId id="2147484537" r:id="rId7"/>
    <p:sldLayoutId id="2147484538" r:id="rId8"/>
    <p:sldLayoutId id="2147484539" r:id="rId9"/>
    <p:sldLayoutId id="2147484540" r:id="rId10"/>
    <p:sldLayoutId id="2147484541" r:id="rId11"/>
  </p:sldLayoutIdLst>
  <p:transition/>
  <p:timing>
    <p:tnLst>
      <p:par>
        <p:cTn id="1" dur="indefinite" restart="never" nodeType="tmRoot"/>
      </p:par>
    </p:tnLst>
  </p:timing>
  <p:txStyles>
    <p:titleStyle>
      <a:lvl1pPr algn="l" rtl="0" fontAlgn="base">
        <a:spcBef>
          <a:spcPct val="0"/>
        </a:spcBef>
        <a:spcAft>
          <a:spcPct val="0"/>
        </a:spcAft>
        <a:defRPr sz="2000" b="1">
          <a:solidFill>
            <a:srgbClr val="4B677A"/>
          </a:solidFill>
          <a:latin typeface="+mj-lt"/>
          <a:ea typeface="+mj-ea"/>
          <a:cs typeface="+mj-cs"/>
        </a:defRPr>
      </a:lvl1pPr>
      <a:lvl2pPr algn="l" rtl="0" fontAlgn="base">
        <a:spcBef>
          <a:spcPct val="0"/>
        </a:spcBef>
        <a:spcAft>
          <a:spcPct val="0"/>
        </a:spcAft>
        <a:defRPr sz="2000" b="1">
          <a:solidFill>
            <a:srgbClr val="4B677A"/>
          </a:solidFill>
          <a:latin typeface="Gill Sans MT" pitchFamily="34" charset="0"/>
        </a:defRPr>
      </a:lvl2pPr>
      <a:lvl3pPr algn="l" rtl="0" fontAlgn="base">
        <a:spcBef>
          <a:spcPct val="0"/>
        </a:spcBef>
        <a:spcAft>
          <a:spcPct val="0"/>
        </a:spcAft>
        <a:defRPr sz="2000" b="1">
          <a:solidFill>
            <a:srgbClr val="4B677A"/>
          </a:solidFill>
          <a:latin typeface="Gill Sans MT" pitchFamily="34" charset="0"/>
        </a:defRPr>
      </a:lvl3pPr>
      <a:lvl4pPr algn="l" rtl="0" fontAlgn="base">
        <a:spcBef>
          <a:spcPct val="0"/>
        </a:spcBef>
        <a:spcAft>
          <a:spcPct val="0"/>
        </a:spcAft>
        <a:defRPr sz="2000" b="1">
          <a:solidFill>
            <a:srgbClr val="4B677A"/>
          </a:solidFill>
          <a:latin typeface="Gill Sans MT" pitchFamily="34" charset="0"/>
        </a:defRPr>
      </a:lvl4pPr>
      <a:lvl5pPr algn="l" rtl="0" fontAlgn="base">
        <a:spcBef>
          <a:spcPct val="0"/>
        </a:spcBef>
        <a:spcAft>
          <a:spcPct val="0"/>
        </a:spcAft>
        <a:defRPr sz="2000" b="1">
          <a:solidFill>
            <a:srgbClr val="4B677A"/>
          </a:solidFill>
          <a:latin typeface="Gill Sans MT" pitchFamily="34" charset="0"/>
        </a:defRPr>
      </a:lvl5pPr>
      <a:lvl6pPr marL="457200" algn="l" rtl="0" eaLnBrk="1" fontAlgn="base" hangingPunct="1">
        <a:spcBef>
          <a:spcPct val="0"/>
        </a:spcBef>
        <a:spcAft>
          <a:spcPct val="0"/>
        </a:spcAft>
        <a:defRPr sz="2000" b="1">
          <a:solidFill>
            <a:srgbClr val="4B677A"/>
          </a:solidFill>
          <a:latin typeface="Gill Sans MT" pitchFamily="34" charset="0"/>
        </a:defRPr>
      </a:lvl6pPr>
      <a:lvl7pPr marL="914400" algn="l" rtl="0" eaLnBrk="1" fontAlgn="base" hangingPunct="1">
        <a:spcBef>
          <a:spcPct val="0"/>
        </a:spcBef>
        <a:spcAft>
          <a:spcPct val="0"/>
        </a:spcAft>
        <a:defRPr sz="2000" b="1">
          <a:solidFill>
            <a:srgbClr val="4B677A"/>
          </a:solidFill>
          <a:latin typeface="Gill Sans MT" pitchFamily="34" charset="0"/>
        </a:defRPr>
      </a:lvl7pPr>
      <a:lvl8pPr marL="1371600" algn="l" rtl="0" eaLnBrk="1" fontAlgn="base" hangingPunct="1">
        <a:spcBef>
          <a:spcPct val="0"/>
        </a:spcBef>
        <a:spcAft>
          <a:spcPct val="0"/>
        </a:spcAft>
        <a:defRPr sz="2000" b="1">
          <a:solidFill>
            <a:srgbClr val="4B677A"/>
          </a:solidFill>
          <a:latin typeface="Gill Sans MT" pitchFamily="34" charset="0"/>
        </a:defRPr>
      </a:lvl8pPr>
      <a:lvl9pPr marL="1828800" algn="l" rtl="0" eaLnBrk="1" fontAlgn="base" hangingPunct="1">
        <a:spcBef>
          <a:spcPct val="0"/>
        </a:spcBef>
        <a:spcAft>
          <a:spcPct val="0"/>
        </a:spcAft>
        <a:defRPr sz="2000" b="1">
          <a:solidFill>
            <a:srgbClr val="4B677A"/>
          </a:solidFill>
          <a:latin typeface="Gill Sans MT" pitchFamily="34" charset="0"/>
        </a:defRPr>
      </a:lvl9pPr>
    </p:titleStyle>
    <p:bodyStyle>
      <a:lvl1pPr marL="342900" indent="-342900" algn="l" rtl="0" fontAlgn="base">
        <a:spcBef>
          <a:spcPct val="0"/>
        </a:spcBef>
        <a:spcAft>
          <a:spcPct val="0"/>
        </a:spcAft>
        <a:defRPr>
          <a:solidFill>
            <a:schemeClr val="tx1"/>
          </a:solidFill>
          <a:latin typeface="+mn-lt"/>
          <a:ea typeface="+mn-ea"/>
          <a:cs typeface="+mn-cs"/>
        </a:defRPr>
      </a:lvl1pPr>
      <a:lvl2pPr marL="742950" indent="-285750" algn="l" rtl="0" fontAlgn="base">
        <a:spcBef>
          <a:spcPct val="20000"/>
        </a:spcBef>
        <a:spcAft>
          <a:spcPct val="0"/>
        </a:spcAft>
        <a:buChar char="•"/>
        <a:defRPr>
          <a:solidFill>
            <a:schemeClr val="tx1"/>
          </a:solidFill>
          <a:latin typeface="+mn-lt"/>
          <a:cs typeface="+mn-cs"/>
        </a:defRPr>
      </a:lvl2pPr>
      <a:lvl3pPr marL="1143000" indent="-228600" algn="l" rtl="0" fontAlgn="base">
        <a:spcBef>
          <a:spcPct val="20000"/>
        </a:spcBef>
        <a:spcAft>
          <a:spcPct val="0"/>
        </a:spcAft>
        <a:buChar char="•"/>
        <a:defRPr>
          <a:solidFill>
            <a:schemeClr val="tx1"/>
          </a:solidFill>
          <a:latin typeface="+mn-lt"/>
          <a:cs typeface="+mn-cs"/>
        </a:defRPr>
      </a:lvl3pPr>
      <a:lvl4pPr marL="1600200" indent="-228600" algn="l" rtl="0" fontAlgn="base">
        <a:spcBef>
          <a:spcPct val="20000"/>
        </a:spcBef>
        <a:spcAft>
          <a:spcPct val="0"/>
        </a:spcAft>
        <a:buChar char="•"/>
        <a:defRPr>
          <a:solidFill>
            <a:schemeClr val="tx1"/>
          </a:solidFill>
          <a:latin typeface="+mn-lt"/>
          <a:cs typeface="+mn-cs"/>
        </a:defRPr>
      </a:lvl4pPr>
      <a:lvl5pPr marL="2057400" indent="-228600" algn="l" rtl="0" fontAlgn="base">
        <a:spcBef>
          <a:spcPct val="20000"/>
        </a:spcBef>
        <a:spcAft>
          <a:spcPct val="0"/>
        </a:spcAft>
        <a:buChar char="•"/>
        <a:defRPr>
          <a:solidFill>
            <a:schemeClr val="tx1"/>
          </a:solidFill>
          <a:latin typeface="+mn-lt"/>
          <a:cs typeface="+mn-cs"/>
        </a:defRPr>
      </a:lvl5pPr>
      <a:lvl6pPr marL="2514600" indent="-228600" algn="l" rtl="0" eaLnBrk="1" fontAlgn="base" hangingPunct="1">
        <a:spcBef>
          <a:spcPct val="20000"/>
        </a:spcBef>
        <a:spcAft>
          <a:spcPct val="0"/>
        </a:spcAft>
        <a:buChar char="•"/>
        <a:defRPr>
          <a:solidFill>
            <a:schemeClr val="tx1"/>
          </a:solidFill>
          <a:latin typeface="+mn-lt"/>
          <a:cs typeface="+mn-cs"/>
        </a:defRPr>
      </a:lvl6pPr>
      <a:lvl7pPr marL="2971800" indent="-228600" algn="l" rtl="0" eaLnBrk="1" fontAlgn="base" hangingPunct="1">
        <a:spcBef>
          <a:spcPct val="20000"/>
        </a:spcBef>
        <a:spcAft>
          <a:spcPct val="0"/>
        </a:spcAft>
        <a:buChar char="•"/>
        <a:defRPr>
          <a:solidFill>
            <a:schemeClr val="tx1"/>
          </a:solidFill>
          <a:latin typeface="+mn-lt"/>
          <a:cs typeface="+mn-cs"/>
        </a:defRPr>
      </a:lvl7pPr>
      <a:lvl8pPr marL="3429000" indent="-228600" algn="l" rtl="0" eaLnBrk="1" fontAlgn="base" hangingPunct="1">
        <a:spcBef>
          <a:spcPct val="20000"/>
        </a:spcBef>
        <a:spcAft>
          <a:spcPct val="0"/>
        </a:spcAft>
        <a:buChar char="•"/>
        <a:defRPr>
          <a:solidFill>
            <a:schemeClr val="tx1"/>
          </a:solidFill>
          <a:latin typeface="+mn-lt"/>
          <a:cs typeface="+mn-cs"/>
        </a:defRPr>
      </a:lvl8pPr>
      <a:lvl9pPr marL="3886200" indent="-228600" algn="l" rtl="0" eaLnBrk="1" fontAlgn="base" hangingPunct="1">
        <a:spcBef>
          <a:spcPct val="20000"/>
        </a:spcBef>
        <a:spcAft>
          <a:spcPct val="0"/>
        </a:spcAft>
        <a:buChar char="•"/>
        <a:defRPr>
          <a:solidFill>
            <a:schemeClr val="tx1"/>
          </a:solidFill>
          <a:latin typeface="+mn-lt"/>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66" name="Picture 39" descr="powerhead40"/>
          <p:cNvPicPr>
            <a:picLocks noChangeAspect="1" noChangeArrowheads="1"/>
          </p:cNvPicPr>
          <p:nvPr/>
        </p:nvPicPr>
        <p:blipFill>
          <a:blip r:embed="rId14" cstate="print"/>
          <a:srcRect/>
          <a:stretch>
            <a:fillRect/>
          </a:stretch>
        </p:blipFill>
        <p:spPr bwMode="auto">
          <a:xfrm>
            <a:off x="0" y="0"/>
            <a:ext cx="9144000" cy="914400"/>
          </a:xfrm>
          <a:prstGeom prst="rect">
            <a:avLst/>
          </a:prstGeom>
          <a:noFill/>
          <a:ln w="9525">
            <a:noFill/>
            <a:miter lim="800000"/>
            <a:headEnd/>
            <a:tailEnd/>
          </a:ln>
        </p:spPr>
      </p:pic>
      <p:sp>
        <p:nvSpPr>
          <p:cNvPr id="3074"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sp>
        <p:nvSpPr>
          <p:cNvPr id="40968" name="Rectangle 11"/>
          <p:cNvSpPr>
            <a:spLocks noGrp="1" noChangeArrowheads="1"/>
          </p:cNvSpPr>
          <p:nvPr>
            <p:ph type="title"/>
          </p:nvPr>
        </p:nvSpPr>
        <p:spPr bwMode="auto">
          <a:xfrm>
            <a:off x="468313" y="1066800"/>
            <a:ext cx="8218487" cy="685800"/>
          </a:xfrm>
          <a:prstGeom prst="rect">
            <a:avLst/>
          </a:prstGeom>
          <a:noFill/>
          <a:ln w="9525">
            <a:noFill/>
            <a:miter lim="800000"/>
            <a:headEnd/>
            <a:tailEnd/>
          </a:ln>
        </p:spPr>
        <p:txBody>
          <a:bodyPr vert="horz" wrap="square" lIns="36000" tIns="46038" rIns="72000" bIns="46038" numCol="1" anchor="ctr" anchorCtr="0" compatLnSpc="1">
            <a:prstTxWarp prst="textNoShape">
              <a:avLst/>
            </a:prstTxWarp>
          </a:bodyPr>
          <a:lstStyle/>
          <a:p>
            <a:pPr lvl="0"/>
            <a:r>
              <a:rPr lang="da-DK" smtClean="0"/>
              <a:t>Click to edit</a:t>
            </a:r>
          </a:p>
        </p:txBody>
      </p:sp>
      <p:sp>
        <p:nvSpPr>
          <p:cNvPr id="3084" name="Rectangle 12"/>
          <p:cNvSpPr>
            <a:spLocks noGrp="1" noChangeArrowheads="1"/>
          </p:cNvSpPr>
          <p:nvPr>
            <p:ph type="sldNum" sz="quarter" idx="4"/>
          </p:nvPr>
        </p:nvSpPr>
        <p:spPr bwMode="auto">
          <a:xfrm>
            <a:off x="6934200" y="6661150"/>
            <a:ext cx="1905000" cy="3683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000" b="0">
                <a:solidFill>
                  <a:schemeClr val="bg1"/>
                </a:solidFill>
                <a:latin typeface="+mn-lt"/>
                <a:cs typeface="+mn-cs"/>
              </a:defRPr>
            </a:lvl1pPr>
          </a:lstStyle>
          <a:p>
            <a:pPr>
              <a:defRPr/>
            </a:pPr>
            <a:fld id="{32C44297-302D-41B0-A597-A43F8E14CB8A}" type="slidenum">
              <a:rPr lang="da-DK"/>
              <a:pPr>
                <a:defRPr/>
              </a:pPr>
              <a:t>‹nr.›</a:t>
            </a:fld>
            <a:endParaRPr lang="da-DK"/>
          </a:p>
        </p:txBody>
      </p:sp>
      <p:sp>
        <p:nvSpPr>
          <p:cNvPr id="40970" name="Rectangle 13"/>
          <p:cNvSpPr>
            <a:spLocks noGrp="1" noChangeArrowheads="1"/>
          </p:cNvSpPr>
          <p:nvPr>
            <p:ph type="body" idx="1"/>
          </p:nvPr>
        </p:nvSpPr>
        <p:spPr bwMode="auto">
          <a:xfrm>
            <a:off x="468313" y="2133600"/>
            <a:ext cx="8207375" cy="3962400"/>
          </a:xfrm>
          <a:prstGeom prst="rect">
            <a:avLst/>
          </a:prstGeom>
          <a:noFill/>
          <a:ln w="12700" cap="sq">
            <a:noFill/>
            <a:miter lim="800000"/>
            <a:headEnd type="none" w="sm" len="sm"/>
            <a:tailEnd type="none" w="sm" len="sm"/>
          </a:ln>
        </p:spPr>
        <p:txBody>
          <a:bodyPr vert="horz" wrap="square" lIns="36000" tIns="0" rIns="72000" bIns="45720" numCol="1" anchor="t" anchorCtr="0" compatLnSpc="1">
            <a:prstTxWarp prst="textNoShape">
              <a:avLst/>
            </a:prstTxWarp>
          </a:bodyPr>
          <a:lstStyle/>
          <a:p>
            <a:pPr lvl="0"/>
            <a:r>
              <a:rPr lang="da-DK" smtClean="0"/>
              <a:t>Click to edit</a:t>
            </a:r>
          </a:p>
          <a:p>
            <a:pPr lvl="1"/>
            <a:r>
              <a:rPr lang="da-DK" smtClean="0"/>
              <a:t>Second level</a:t>
            </a:r>
          </a:p>
          <a:p>
            <a:pPr lvl="2"/>
            <a:r>
              <a:rPr lang="da-DK" smtClean="0"/>
              <a:t>Third level</a:t>
            </a:r>
          </a:p>
          <a:p>
            <a:pPr lvl="3"/>
            <a:r>
              <a:rPr lang="da-DK" smtClean="0"/>
              <a:t>Fourth level</a:t>
            </a:r>
          </a:p>
          <a:p>
            <a:pPr lvl="4"/>
            <a:r>
              <a:rPr lang="da-DK" smtClean="0"/>
              <a:t>Fifth level</a:t>
            </a:r>
          </a:p>
        </p:txBody>
      </p:sp>
      <p:graphicFrame>
        <p:nvGraphicFramePr>
          <p:cNvPr id="40962" name="Object 38"/>
          <p:cNvGraphicFramePr>
            <a:graphicFrameLocks noChangeAspect="1"/>
          </p:cNvGraphicFramePr>
          <p:nvPr/>
        </p:nvGraphicFramePr>
        <p:xfrm>
          <a:off x="8101013" y="549275"/>
          <a:ext cx="963612" cy="88900"/>
        </p:xfrm>
        <a:graphic>
          <a:graphicData uri="http://schemas.openxmlformats.org/presentationml/2006/ole">
            <p:oleObj spid="_x0000_s40962" name="Image" r:id="rId15" imgW="963007" imgH="88198" progId="">
              <p:embed/>
            </p:oleObj>
          </a:graphicData>
        </a:graphic>
      </p:graphicFrame>
      <p:graphicFrame>
        <p:nvGraphicFramePr>
          <p:cNvPr id="40963" name="Object 41"/>
          <p:cNvGraphicFramePr>
            <a:graphicFrameLocks noChangeAspect="1"/>
          </p:cNvGraphicFramePr>
          <p:nvPr/>
        </p:nvGraphicFramePr>
        <p:xfrm>
          <a:off x="468313" y="333375"/>
          <a:ext cx="1655762" cy="312738"/>
        </p:xfrm>
        <a:graphic>
          <a:graphicData uri="http://schemas.openxmlformats.org/presentationml/2006/ole">
            <p:oleObj spid="_x0000_s40963" name="Image" r:id="rId16" imgW="2606045" imgH="490687" progId="">
              <p:embed/>
            </p:oleObj>
          </a:graphicData>
        </a:graphic>
      </p:graphicFrame>
      <p:graphicFrame>
        <p:nvGraphicFramePr>
          <p:cNvPr id="40964" name="Object 42"/>
          <p:cNvGraphicFramePr>
            <a:graphicFrameLocks noChangeAspect="1"/>
          </p:cNvGraphicFramePr>
          <p:nvPr/>
        </p:nvGraphicFramePr>
        <p:xfrm>
          <a:off x="468313" y="334963"/>
          <a:ext cx="1727200" cy="315912"/>
        </p:xfrm>
        <a:graphic>
          <a:graphicData uri="http://schemas.openxmlformats.org/presentationml/2006/ole">
            <p:oleObj spid="_x0000_s40964" name="Image" r:id="rId17" imgW="2133424" imgH="389881" progId="">
              <p:embed/>
            </p:oleObj>
          </a:graphicData>
        </a:graphic>
      </p:graphicFrame>
    </p:spTree>
  </p:cSld>
  <p:clrMap bg1="lt1" tx1="dk1" bg2="lt2" tx2="dk2" accent1="accent1" accent2="accent2" accent3="accent3" accent4="accent4" accent5="accent5" accent6="accent6" hlink="hlink" folHlink="folHlink"/>
  <p:sldLayoutIdLst>
    <p:sldLayoutId id="2147484664" r:id="rId1"/>
    <p:sldLayoutId id="2147484542" r:id="rId2"/>
    <p:sldLayoutId id="2147484543" r:id="rId3"/>
    <p:sldLayoutId id="2147484544" r:id="rId4"/>
    <p:sldLayoutId id="2147484545" r:id="rId5"/>
    <p:sldLayoutId id="2147484546" r:id="rId6"/>
    <p:sldLayoutId id="2147484547" r:id="rId7"/>
    <p:sldLayoutId id="2147484548" r:id="rId8"/>
    <p:sldLayoutId id="2147484549" r:id="rId9"/>
    <p:sldLayoutId id="2147484550" r:id="rId10"/>
    <p:sldLayoutId id="2147484551" r:id="rId11"/>
  </p:sldLayoutIdLst>
  <p:transition spd="slow">
    <p:fade thruBlk="1"/>
  </p:transition>
  <p:timing>
    <p:tnLst>
      <p:par>
        <p:cTn id="1" dur="indefinite" restart="never" nodeType="tmRoot"/>
      </p:par>
    </p:tnLst>
  </p:timing>
  <p:hf hdr="0" ftr="0" dt="0"/>
  <p:txStyles>
    <p:titleStyle>
      <a:lvl1pPr algn="l" rtl="0" fontAlgn="base">
        <a:spcBef>
          <a:spcPct val="0"/>
        </a:spcBef>
        <a:spcAft>
          <a:spcPct val="0"/>
        </a:spcAft>
        <a:defRPr sz="2000" b="1">
          <a:solidFill>
            <a:srgbClr val="4B677A"/>
          </a:solidFill>
          <a:latin typeface="+mj-lt"/>
          <a:ea typeface="+mj-ea"/>
          <a:cs typeface="+mj-cs"/>
        </a:defRPr>
      </a:lvl1pPr>
      <a:lvl2pPr algn="l" rtl="0" fontAlgn="base">
        <a:spcBef>
          <a:spcPct val="0"/>
        </a:spcBef>
        <a:spcAft>
          <a:spcPct val="0"/>
        </a:spcAft>
        <a:defRPr sz="2000" b="1">
          <a:solidFill>
            <a:srgbClr val="4B677A"/>
          </a:solidFill>
          <a:latin typeface="Gill Sans MT" pitchFamily="34" charset="0"/>
        </a:defRPr>
      </a:lvl2pPr>
      <a:lvl3pPr algn="l" rtl="0" fontAlgn="base">
        <a:spcBef>
          <a:spcPct val="0"/>
        </a:spcBef>
        <a:spcAft>
          <a:spcPct val="0"/>
        </a:spcAft>
        <a:defRPr sz="2000" b="1">
          <a:solidFill>
            <a:srgbClr val="4B677A"/>
          </a:solidFill>
          <a:latin typeface="Gill Sans MT" pitchFamily="34" charset="0"/>
        </a:defRPr>
      </a:lvl3pPr>
      <a:lvl4pPr algn="l" rtl="0" fontAlgn="base">
        <a:spcBef>
          <a:spcPct val="0"/>
        </a:spcBef>
        <a:spcAft>
          <a:spcPct val="0"/>
        </a:spcAft>
        <a:defRPr sz="2000" b="1">
          <a:solidFill>
            <a:srgbClr val="4B677A"/>
          </a:solidFill>
          <a:latin typeface="Gill Sans MT" pitchFamily="34" charset="0"/>
        </a:defRPr>
      </a:lvl4pPr>
      <a:lvl5pPr algn="l" rtl="0" fontAlgn="base">
        <a:spcBef>
          <a:spcPct val="0"/>
        </a:spcBef>
        <a:spcAft>
          <a:spcPct val="0"/>
        </a:spcAft>
        <a:defRPr sz="2000" b="1">
          <a:solidFill>
            <a:srgbClr val="4B677A"/>
          </a:solidFill>
          <a:latin typeface="Gill Sans MT" pitchFamily="34" charset="0"/>
        </a:defRPr>
      </a:lvl5pPr>
      <a:lvl6pPr marL="457200" algn="l" rtl="0" eaLnBrk="1" fontAlgn="base" hangingPunct="1">
        <a:spcBef>
          <a:spcPct val="0"/>
        </a:spcBef>
        <a:spcAft>
          <a:spcPct val="0"/>
        </a:spcAft>
        <a:defRPr sz="2000" b="1">
          <a:solidFill>
            <a:srgbClr val="4B677A"/>
          </a:solidFill>
          <a:latin typeface="Gill Sans MT" pitchFamily="34" charset="0"/>
        </a:defRPr>
      </a:lvl6pPr>
      <a:lvl7pPr marL="914400" algn="l" rtl="0" eaLnBrk="1" fontAlgn="base" hangingPunct="1">
        <a:spcBef>
          <a:spcPct val="0"/>
        </a:spcBef>
        <a:spcAft>
          <a:spcPct val="0"/>
        </a:spcAft>
        <a:defRPr sz="2000" b="1">
          <a:solidFill>
            <a:srgbClr val="4B677A"/>
          </a:solidFill>
          <a:latin typeface="Gill Sans MT" pitchFamily="34" charset="0"/>
        </a:defRPr>
      </a:lvl7pPr>
      <a:lvl8pPr marL="1371600" algn="l" rtl="0" eaLnBrk="1" fontAlgn="base" hangingPunct="1">
        <a:spcBef>
          <a:spcPct val="0"/>
        </a:spcBef>
        <a:spcAft>
          <a:spcPct val="0"/>
        </a:spcAft>
        <a:defRPr sz="2000" b="1">
          <a:solidFill>
            <a:srgbClr val="4B677A"/>
          </a:solidFill>
          <a:latin typeface="Gill Sans MT" pitchFamily="34" charset="0"/>
        </a:defRPr>
      </a:lvl8pPr>
      <a:lvl9pPr marL="1828800" algn="l" rtl="0" eaLnBrk="1" fontAlgn="base" hangingPunct="1">
        <a:spcBef>
          <a:spcPct val="0"/>
        </a:spcBef>
        <a:spcAft>
          <a:spcPct val="0"/>
        </a:spcAft>
        <a:defRPr sz="2000" b="1">
          <a:solidFill>
            <a:srgbClr val="4B677A"/>
          </a:solidFill>
          <a:latin typeface="Gill Sans MT" pitchFamily="34" charset="0"/>
        </a:defRPr>
      </a:lvl9pPr>
    </p:titleStyle>
    <p:bodyStyle>
      <a:lvl1pPr marL="342900" indent="-342900" algn="l" rtl="0" fontAlgn="base">
        <a:spcBef>
          <a:spcPct val="0"/>
        </a:spcBef>
        <a:spcAft>
          <a:spcPct val="0"/>
        </a:spcAft>
        <a:defRPr>
          <a:solidFill>
            <a:schemeClr val="tx1"/>
          </a:solidFill>
          <a:latin typeface="+mn-lt"/>
          <a:ea typeface="+mn-ea"/>
          <a:cs typeface="+mn-cs"/>
        </a:defRPr>
      </a:lvl1pPr>
      <a:lvl2pPr marL="742950" indent="-285750" algn="l" rtl="0" fontAlgn="base">
        <a:spcBef>
          <a:spcPct val="20000"/>
        </a:spcBef>
        <a:spcAft>
          <a:spcPct val="0"/>
        </a:spcAft>
        <a:buChar char="•"/>
        <a:defRPr>
          <a:solidFill>
            <a:schemeClr val="tx1"/>
          </a:solidFill>
          <a:latin typeface="+mn-lt"/>
          <a:cs typeface="+mn-cs"/>
        </a:defRPr>
      </a:lvl2pPr>
      <a:lvl3pPr marL="1143000" indent="-228600" algn="l" rtl="0" fontAlgn="base">
        <a:spcBef>
          <a:spcPct val="20000"/>
        </a:spcBef>
        <a:spcAft>
          <a:spcPct val="0"/>
        </a:spcAft>
        <a:buChar char="•"/>
        <a:defRPr>
          <a:solidFill>
            <a:schemeClr val="tx1"/>
          </a:solidFill>
          <a:latin typeface="+mn-lt"/>
          <a:cs typeface="+mn-cs"/>
        </a:defRPr>
      </a:lvl3pPr>
      <a:lvl4pPr marL="1600200" indent="-228600" algn="l" rtl="0" fontAlgn="base">
        <a:spcBef>
          <a:spcPct val="20000"/>
        </a:spcBef>
        <a:spcAft>
          <a:spcPct val="0"/>
        </a:spcAft>
        <a:buChar char="•"/>
        <a:defRPr>
          <a:solidFill>
            <a:schemeClr val="tx1"/>
          </a:solidFill>
          <a:latin typeface="+mn-lt"/>
          <a:cs typeface="+mn-cs"/>
        </a:defRPr>
      </a:lvl4pPr>
      <a:lvl5pPr marL="2057400" indent="-228600" algn="l" rtl="0" fontAlgn="base">
        <a:spcBef>
          <a:spcPct val="20000"/>
        </a:spcBef>
        <a:spcAft>
          <a:spcPct val="0"/>
        </a:spcAft>
        <a:buChar char="•"/>
        <a:defRPr>
          <a:solidFill>
            <a:schemeClr val="tx1"/>
          </a:solidFill>
          <a:latin typeface="+mn-lt"/>
          <a:cs typeface="+mn-cs"/>
        </a:defRPr>
      </a:lvl5pPr>
      <a:lvl6pPr marL="2514600" indent="-228600" algn="l" rtl="0" eaLnBrk="1" fontAlgn="base" hangingPunct="1">
        <a:spcBef>
          <a:spcPct val="20000"/>
        </a:spcBef>
        <a:spcAft>
          <a:spcPct val="0"/>
        </a:spcAft>
        <a:buChar char="•"/>
        <a:defRPr>
          <a:solidFill>
            <a:schemeClr val="tx1"/>
          </a:solidFill>
          <a:latin typeface="+mn-lt"/>
          <a:cs typeface="+mn-cs"/>
        </a:defRPr>
      </a:lvl6pPr>
      <a:lvl7pPr marL="2971800" indent="-228600" algn="l" rtl="0" eaLnBrk="1" fontAlgn="base" hangingPunct="1">
        <a:spcBef>
          <a:spcPct val="20000"/>
        </a:spcBef>
        <a:spcAft>
          <a:spcPct val="0"/>
        </a:spcAft>
        <a:buChar char="•"/>
        <a:defRPr>
          <a:solidFill>
            <a:schemeClr val="tx1"/>
          </a:solidFill>
          <a:latin typeface="+mn-lt"/>
          <a:cs typeface="+mn-cs"/>
        </a:defRPr>
      </a:lvl7pPr>
      <a:lvl8pPr marL="3429000" indent="-228600" algn="l" rtl="0" eaLnBrk="1" fontAlgn="base" hangingPunct="1">
        <a:spcBef>
          <a:spcPct val="20000"/>
        </a:spcBef>
        <a:spcAft>
          <a:spcPct val="0"/>
        </a:spcAft>
        <a:buChar char="•"/>
        <a:defRPr>
          <a:solidFill>
            <a:schemeClr val="tx1"/>
          </a:solidFill>
          <a:latin typeface="+mn-lt"/>
          <a:cs typeface="+mn-cs"/>
        </a:defRPr>
      </a:lvl8pPr>
      <a:lvl9pPr marL="3886200" indent="-228600" algn="l" rtl="0" eaLnBrk="1" fontAlgn="base" hangingPunct="1">
        <a:spcBef>
          <a:spcPct val="20000"/>
        </a:spcBef>
        <a:spcAft>
          <a:spcPct val="0"/>
        </a:spcAft>
        <a:buChar char="•"/>
        <a:defRPr>
          <a:solidFill>
            <a:schemeClr val="tx1"/>
          </a:solidFill>
          <a:latin typeface="+mn-lt"/>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0290" name="Picture 39" descr="powerhead40"/>
          <p:cNvPicPr>
            <a:picLocks noChangeAspect="1" noChangeArrowheads="1"/>
          </p:cNvPicPr>
          <p:nvPr/>
        </p:nvPicPr>
        <p:blipFill>
          <a:blip r:embed="rId13" cstate="print"/>
          <a:srcRect/>
          <a:stretch>
            <a:fillRect/>
          </a:stretch>
        </p:blipFill>
        <p:spPr bwMode="auto">
          <a:xfrm>
            <a:off x="0" y="0"/>
            <a:ext cx="9144000" cy="914400"/>
          </a:xfrm>
          <a:prstGeom prst="rect">
            <a:avLst/>
          </a:prstGeom>
          <a:noFill/>
          <a:ln w="9525">
            <a:noFill/>
            <a:miter lim="800000"/>
            <a:headEnd/>
            <a:tailEnd/>
          </a:ln>
        </p:spPr>
      </p:pic>
      <p:sp>
        <p:nvSpPr>
          <p:cNvPr id="3074"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sp>
        <p:nvSpPr>
          <p:cNvPr id="140292" name="Rectangle 11"/>
          <p:cNvSpPr>
            <a:spLocks noGrp="1" noChangeArrowheads="1"/>
          </p:cNvSpPr>
          <p:nvPr>
            <p:ph type="title"/>
          </p:nvPr>
        </p:nvSpPr>
        <p:spPr bwMode="auto">
          <a:xfrm>
            <a:off x="468313" y="1066800"/>
            <a:ext cx="8218487" cy="685800"/>
          </a:xfrm>
          <a:prstGeom prst="rect">
            <a:avLst/>
          </a:prstGeom>
          <a:noFill/>
          <a:ln w="9525">
            <a:noFill/>
            <a:miter lim="800000"/>
            <a:headEnd/>
            <a:tailEnd/>
          </a:ln>
        </p:spPr>
        <p:txBody>
          <a:bodyPr vert="horz" wrap="square" lIns="36000" tIns="46038" rIns="72000" bIns="46038" numCol="1" anchor="ctr" anchorCtr="0" compatLnSpc="1">
            <a:prstTxWarp prst="textNoShape">
              <a:avLst/>
            </a:prstTxWarp>
          </a:bodyPr>
          <a:lstStyle/>
          <a:p>
            <a:pPr lvl="0"/>
            <a:r>
              <a:rPr lang="da-DK" smtClean="0"/>
              <a:t>Klik for at redigere typografi i masteren</a:t>
            </a:r>
          </a:p>
        </p:txBody>
      </p:sp>
      <p:sp>
        <p:nvSpPr>
          <p:cNvPr id="140293" name="Rectangle 13"/>
          <p:cNvSpPr>
            <a:spLocks noGrp="1" noChangeArrowheads="1"/>
          </p:cNvSpPr>
          <p:nvPr>
            <p:ph type="body" idx="1"/>
          </p:nvPr>
        </p:nvSpPr>
        <p:spPr bwMode="auto">
          <a:xfrm>
            <a:off x="468313" y="2133600"/>
            <a:ext cx="8207375" cy="3962400"/>
          </a:xfrm>
          <a:prstGeom prst="rect">
            <a:avLst/>
          </a:prstGeom>
          <a:noFill/>
          <a:ln w="12700" cap="sq">
            <a:noFill/>
            <a:miter lim="800000"/>
            <a:headEnd type="none" w="sm" len="sm"/>
            <a:tailEnd type="none" w="sm" len="sm"/>
          </a:ln>
        </p:spPr>
        <p:txBody>
          <a:bodyPr vert="horz" wrap="square" lIns="36000" tIns="0" rIns="72000" bIns="45720" numCol="1" anchor="t" anchorCtr="0" compatLnSpc="1">
            <a:prstTxWarp prst="textNoShape">
              <a:avLst/>
            </a:prstTxWarp>
          </a:bodyPr>
          <a:lstStyle/>
          <a:p>
            <a:pPr lvl="0"/>
            <a:r>
              <a:rPr lang="da-DK" smtClean="0"/>
              <a:t>Click to edit</a:t>
            </a:r>
          </a:p>
          <a:p>
            <a:pPr lvl="1"/>
            <a:r>
              <a:rPr lang="da-DK" smtClean="0"/>
              <a:t>Second level</a:t>
            </a:r>
          </a:p>
          <a:p>
            <a:pPr lvl="2"/>
            <a:r>
              <a:rPr lang="da-DK" smtClean="0"/>
              <a:t>Third level</a:t>
            </a:r>
          </a:p>
          <a:p>
            <a:pPr lvl="3"/>
            <a:r>
              <a:rPr lang="da-DK" smtClean="0"/>
              <a:t>Fourth level</a:t>
            </a:r>
          </a:p>
          <a:p>
            <a:pPr lvl="4"/>
            <a:r>
              <a:rPr lang="da-DK" smtClean="0"/>
              <a:t>Fifth level</a:t>
            </a:r>
          </a:p>
        </p:txBody>
      </p:sp>
      <p:pic>
        <p:nvPicPr>
          <p:cNvPr id="140294" name="Picture 37"/>
          <p:cNvPicPr>
            <a:picLocks noChangeAspect="1" noChangeArrowheads="1"/>
          </p:cNvPicPr>
          <p:nvPr/>
        </p:nvPicPr>
        <p:blipFill>
          <a:blip r:embed="rId14" cstate="print"/>
          <a:srcRect/>
          <a:stretch>
            <a:fillRect/>
          </a:stretch>
        </p:blipFill>
        <p:spPr bwMode="auto">
          <a:xfrm>
            <a:off x="468313" y="334963"/>
            <a:ext cx="1727200" cy="315912"/>
          </a:xfrm>
          <a:prstGeom prst="rect">
            <a:avLst/>
          </a:prstGeom>
          <a:noFill/>
          <a:ln w="6350">
            <a:noFill/>
            <a:miter lim="800000"/>
            <a:headEnd/>
            <a:tailEnd/>
          </a:ln>
        </p:spPr>
      </p:pic>
      <p:pic>
        <p:nvPicPr>
          <p:cNvPr id="140295" name="Picture 38"/>
          <p:cNvPicPr>
            <a:picLocks noChangeAspect="1" noChangeArrowheads="1"/>
          </p:cNvPicPr>
          <p:nvPr/>
        </p:nvPicPr>
        <p:blipFill>
          <a:blip r:embed="rId15" cstate="print"/>
          <a:srcRect/>
          <a:stretch>
            <a:fillRect/>
          </a:stretch>
        </p:blipFill>
        <p:spPr bwMode="auto">
          <a:xfrm>
            <a:off x="8101013" y="549275"/>
            <a:ext cx="963612" cy="88900"/>
          </a:xfrm>
          <a:prstGeom prst="rect">
            <a:avLst/>
          </a:prstGeom>
          <a:noFill/>
          <a:ln w="6350">
            <a:noFill/>
            <a:miter lim="800000"/>
            <a:headEnd/>
            <a:tailEnd/>
          </a:ln>
        </p:spPr>
      </p:pic>
      <p:sp>
        <p:nvSpPr>
          <p:cNvPr id="3114" name="Text Box 42"/>
          <p:cNvSpPr txBox="1">
            <a:spLocks noChangeArrowheads="1"/>
          </p:cNvSpPr>
          <p:nvPr/>
        </p:nvSpPr>
        <p:spPr bwMode="auto">
          <a:xfrm>
            <a:off x="7197725" y="6640513"/>
            <a:ext cx="1920875" cy="247650"/>
          </a:xfrm>
          <a:prstGeom prst="rect">
            <a:avLst/>
          </a:prstGeom>
          <a:noFill/>
          <a:ln w="6350">
            <a:noFill/>
            <a:miter lim="800000"/>
            <a:headEnd/>
            <a:tailEnd/>
          </a:ln>
          <a:effectLst/>
        </p:spPr>
        <p:txBody>
          <a:bodyPr lIns="90000" tIns="46800" rIns="90000" bIns="46800">
            <a:spAutoFit/>
          </a:bodyPr>
          <a:lstStyle/>
          <a:p>
            <a:pPr algn="r">
              <a:spcBef>
                <a:spcPct val="50000"/>
              </a:spcBef>
              <a:defRPr/>
            </a:pPr>
            <a:r>
              <a:rPr lang="da-DK" sz="1000" b="0" dirty="0">
                <a:solidFill>
                  <a:schemeClr val="bg1"/>
                </a:solidFill>
                <a:latin typeface="Gill Sans MT" pitchFamily="34" charset="0"/>
                <a:cs typeface="+mn-cs"/>
              </a:rPr>
              <a:t>Harry Lahrmann      </a:t>
            </a:r>
          </a:p>
        </p:txBody>
      </p:sp>
      <p:sp>
        <p:nvSpPr>
          <p:cNvPr id="10" name="Text Box 44"/>
          <p:cNvSpPr txBox="1">
            <a:spLocks noChangeArrowheads="1"/>
          </p:cNvSpPr>
          <p:nvPr/>
        </p:nvSpPr>
        <p:spPr bwMode="auto">
          <a:xfrm>
            <a:off x="0" y="6634163"/>
            <a:ext cx="2714625" cy="247650"/>
          </a:xfrm>
          <a:prstGeom prst="rect">
            <a:avLst/>
          </a:prstGeom>
          <a:noFill/>
          <a:ln w="6350">
            <a:noFill/>
            <a:miter lim="800000"/>
            <a:headEnd/>
            <a:tailEnd/>
          </a:ln>
          <a:effectLst/>
        </p:spPr>
        <p:txBody>
          <a:bodyPr lIns="90000" tIns="46800" rIns="90000" bIns="46800">
            <a:spAutoFit/>
          </a:bodyPr>
          <a:lstStyle/>
          <a:p>
            <a:pPr>
              <a:spcBef>
                <a:spcPct val="50000"/>
              </a:spcBef>
              <a:defRPr/>
            </a:pPr>
            <a:r>
              <a:rPr lang="da-DK" sz="1000" b="0" dirty="0" smtClean="0">
                <a:solidFill>
                  <a:schemeClr val="bg1"/>
                </a:solidFill>
                <a:latin typeface="Gill Sans MT" pitchFamily="34" charset="0"/>
                <a:cs typeface="+mn-cs"/>
              </a:rPr>
              <a:t>Vej-</a:t>
            </a:r>
            <a:r>
              <a:rPr lang="da-DK" sz="1000" b="0" baseline="0" dirty="0" smtClean="0">
                <a:solidFill>
                  <a:schemeClr val="bg1"/>
                </a:solidFill>
                <a:latin typeface="Gill Sans MT" pitchFamily="34" charset="0"/>
                <a:cs typeface="+mn-cs"/>
              </a:rPr>
              <a:t> og trafikteknik – BA3 og I3</a:t>
            </a:r>
            <a:endParaRPr lang="da-DK" sz="1000" b="0" dirty="0">
              <a:solidFill>
                <a:schemeClr val="bg1"/>
              </a:solidFill>
              <a:latin typeface="Gill Sans MT" pitchFamily="34" charset="0"/>
              <a:cs typeface="+mn-cs"/>
            </a:endParaRPr>
          </a:p>
        </p:txBody>
      </p:sp>
    </p:spTree>
  </p:cSld>
  <p:clrMap bg1="lt1" tx1="dk1" bg2="lt2" tx2="dk2" accent1="accent1" accent2="accent2" accent3="accent3" accent4="accent4" accent5="accent5" accent6="accent6" hlink="hlink" folHlink="folHlink"/>
  <p:sldLayoutIdLst>
    <p:sldLayoutId id="2147484665" r:id="rId1"/>
    <p:sldLayoutId id="2147484552" r:id="rId2"/>
    <p:sldLayoutId id="2147484553" r:id="rId3"/>
    <p:sldLayoutId id="2147484554" r:id="rId4"/>
    <p:sldLayoutId id="2147484555" r:id="rId5"/>
    <p:sldLayoutId id="2147484556" r:id="rId6"/>
    <p:sldLayoutId id="2147484557" r:id="rId7"/>
    <p:sldLayoutId id="2147484558" r:id="rId8"/>
    <p:sldLayoutId id="2147484559" r:id="rId9"/>
    <p:sldLayoutId id="2147484560" r:id="rId10"/>
    <p:sldLayoutId id="2147484561" r:id="rId11"/>
  </p:sldLayoutIdLst>
  <p:transition/>
  <p:timing>
    <p:tnLst>
      <p:par>
        <p:cTn id="1" dur="indefinite" restart="never" nodeType="tmRoot"/>
      </p:par>
    </p:tnLst>
  </p:timing>
  <p:hf hdr="0" dt="0"/>
  <p:txStyles>
    <p:titleStyle>
      <a:lvl1pPr algn="l" rtl="0" fontAlgn="base">
        <a:spcBef>
          <a:spcPct val="0"/>
        </a:spcBef>
        <a:spcAft>
          <a:spcPct val="0"/>
        </a:spcAft>
        <a:defRPr sz="2000" b="1">
          <a:solidFill>
            <a:srgbClr val="4B677A"/>
          </a:solidFill>
          <a:latin typeface="+mj-lt"/>
          <a:ea typeface="+mj-ea"/>
          <a:cs typeface="+mj-cs"/>
        </a:defRPr>
      </a:lvl1pPr>
      <a:lvl2pPr algn="l" rtl="0" fontAlgn="base">
        <a:spcBef>
          <a:spcPct val="0"/>
        </a:spcBef>
        <a:spcAft>
          <a:spcPct val="0"/>
        </a:spcAft>
        <a:defRPr sz="2000" b="1">
          <a:solidFill>
            <a:srgbClr val="4B677A"/>
          </a:solidFill>
          <a:latin typeface="Gill Sans MT" pitchFamily="34" charset="0"/>
        </a:defRPr>
      </a:lvl2pPr>
      <a:lvl3pPr algn="l" rtl="0" fontAlgn="base">
        <a:spcBef>
          <a:spcPct val="0"/>
        </a:spcBef>
        <a:spcAft>
          <a:spcPct val="0"/>
        </a:spcAft>
        <a:defRPr sz="2000" b="1">
          <a:solidFill>
            <a:srgbClr val="4B677A"/>
          </a:solidFill>
          <a:latin typeface="Gill Sans MT" pitchFamily="34" charset="0"/>
        </a:defRPr>
      </a:lvl3pPr>
      <a:lvl4pPr algn="l" rtl="0" fontAlgn="base">
        <a:spcBef>
          <a:spcPct val="0"/>
        </a:spcBef>
        <a:spcAft>
          <a:spcPct val="0"/>
        </a:spcAft>
        <a:defRPr sz="2000" b="1">
          <a:solidFill>
            <a:srgbClr val="4B677A"/>
          </a:solidFill>
          <a:latin typeface="Gill Sans MT" pitchFamily="34" charset="0"/>
        </a:defRPr>
      </a:lvl4pPr>
      <a:lvl5pPr algn="l" rtl="0" fontAlgn="base">
        <a:spcBef>
          <a:spcPct val="0"/>
        </a:spcBef>
        <a:spcAft>
          <a:spcPct val="0"/>
        </a:spcAft>
        <a:defRPr sz="2000" b="1">
          <a:solidFill>
            <a:srgbClr val="4B677A"/>
          </a:solidFill>
          <a:latin typeface="Gill Sans MT" pitchFamily="34" charset="0"/>
        </a:defRPr>
      </a:lvl5pPr>
      <a:lvl6pPr marL="457200" algn="l" rtl="0" eaLnBrk="1" fontAlgn="base" hangingPunct="1">
        <a:spcBef>
          <a:spcPct val="0"/>
        </a:spcBef>
        <a:spcAft>
          <a:spcPct val="0"/>
        </a:spcAft>
        <a:defRPr sz="2000" b="1">
          <a:solidFill>
            <a:srgbClr val="4B677A"/>
          </a:solidFill>
          <a:latin typeface="Gill Sans MT" pitchFamily="34" charset="0"/>
        </a:defRPr>
      </a:lvl6pPr>
      <a:lvl7pPr marL="914400" algn="l" rtl="0" eaLnBrk="1" fontAlgn="base" hangingPunct="1">
        <a:spcBef>
          <a:spcPct val="0"/>
        </a:spcBef>
        <a:spcAft>
          <a:spcPct val="0"/>
        </a:spcAft>
        <a:defRPr sz="2000" b="1">
          <a:solidFill>
            <a:srgbClr val="4B677A"/>
          </a:solidFill>
          <a:latin typeface="Gill Sans MT" pitchFamily="34" charset="0"/>
        </a:defRPr>
      </a:lvl7pPr>
      <a:lvl8pPr marL="1371600" algn="l" rtl="0" eaLnBrk="1" fontAlgn="base" hangingPunct="1">
        <a:spcBef>
          <a:spcPct val="0"/>
        </a:spcBef>
        <a:spcAft>
          <a:spcPct val="0"/>
        </a:spcAft>
        <a:defRPr sz="2000" b="1">
          <a:solidFill>
            <a:srgbClr val="4B677A"/>
          </a:solidFill>
          <a:latin typeface="Gill Sans MT" pitchFamily="34" charset="0"/>
        </a:defRPr>
      </a:lvl8pPr>
      <a:lvl9pPr marL="1828800" algn="l" rtl="0" eaLnBrk="1" fontAlgn="base" hangingPunct="1">
        <a:spcBef>
          <a:spcPct val="0"/>
        </a:spcBef>
        <a:spcAft>
          <a:spcPct val="0"/>
        </a:spcAft>
        <a:defRPr sz="2000" b="1">
          <a:solidFill>
            <a:srgbClr val="4B677A"/>
          </a:solidFill>
          <a:latin typeface="Gill Sans MT" pitchFamily="34" charset="0"/>
        </a:defRPr>
      </a:lvl9pPr>
    </p:titleStyle>
    <p:bodyStyle>
      <a:lvl1pPr marL="342900" indent="-342900" algn="l" rtl="0" fontAlgn="base">
        <a:spcBef>
          <a:spcPct val="0"/>
        </a:spcBef>
        <a:spcAft>
          <a:spcPct val="0"/>
        </a:spcAft>
        <a:defRPr sz="2000">
          <a:solidFill>
            <a:schemeClr val="tx1"/>
          </a:solidFill>
          <a:latin typeface="+mn-lt"/>
          <a:ea typeface="+mn-ea"/>
          <a:cs typeface="+mn-cs"/>
        </a:defRPr>
      </a:lvl1pPr>
      <a:lvl2pPr marL="742950" indent="-285750" algn="l" rtl="0" fontAlgn="base">
        <a:spcBef>
          <a:spcPct val="20000"/>
        </a:spcBef>
        <a:spcAft>
          <a:spcPct val="0"/>
        </a:spcAft>
        <a:buChar char="•"/>
        <a:defRPr>
          <a:solidFill>
            <a:schemeClr val="tx1"/>
          </a:solidFill>
          <a:latin typeface="+mn-lt"/>
          <a:cs typeface="+mn-cs"/>
        </a:defRPr>
      </a:lvl2pPr>
      <a:lvl3pPr marL="1143000" indent="-228600" algn="l" rtl="0" fontAlgn="base">
        <a:spcBef>
          <a:spcPct val="20000"/>
        </a:spcBef>
        <a:spcAft>
          <a:spcPct val="0"/>
        </a:spcAft>
        <a:buChar char="•"/>
        <a:defRPr sz="1600">
          <a:solidFill>
            <a:schemeClr val="tx1"/>
          </a:solidFill>
          <a:latin typeface="+mn-lt"/>
          <a:cs typeface="+mn-cs"/>
        </a:defRPr>
      </a:lvl3pPr>
      <a:lvl4pPr marL="1600200" indent="-228600" algn="l" rtl="0" fontAlgn="base">
        <a:spcBef>
          <a:spcPct val="20000"/>
        </a:spcBef>
        <a:spcAft>
          <a:spcPct val="0"/>
        </a:spcAft>
        <a:buChar char="•"/>
        <a:defRPr sz="1400">
          <a:solidFill>
            <a:schemeClr val="tx1"/>
          </a:solidFill>
          <a:latin typeface="+mn-lt"/>
          <a:cs typeface="+mn-cs"/>
        </a:defRPr>
      </a:lvl4pPr>
      <a:lvl5pPr marL="2057400" indent="-228600" algn="l" rtl="0" fontAlgn="base">
        <a:spcBef>
          <a:spcPct val="20000"/>
        </a:spcBef>
        <a:spcAft>
          <a:spcPct val="0"/>
        </a:spcAft>
        <a:buChar char="•"/>
        <a:defRPr sz="1200">
          <a:solidFill>
            <a:schemeClr val="tx1"/>
          </a:solidFill>
          <a:latin typeface="+mn-lt"/>
          <a:cs typeface="+mn-cs"/>
        </a:defRPr>
      </a:lvl5pPr>
      <a:lvl6pPr marL="2514600" indent="-228600" algn="l" rtl="0" eaLnBrk="1" fontAlgn="base" hangingPunct="1">
        <a:spcBef>
          <a:spcPct val="20000"/>
        </a:spcBef>
        <a:spcAft>
          <a:spcPct val="0"/>
        </a:spcAft>
        <a:buChar char="•"/>
        <a:defRPr>
          <a:solidFill>
            <a:schemeClr val="tx1"/>
          </a:solidFill>
          <a:latin typeface="+mn-lt"/>
          <a:cs typeface="+mn-cs"/>
        </a:defRPr>
      </a:lvl6pPr>
      <a:lvl7pPr marL="2971800" indent="-228600" algn="l" rtl="0" eaLnBrk="1" fontAlgn="base" hangingPunct="1">
        <a:spcBef>
          <a:spcPct val="20000"/>
        </a:spcBef>
        <a:spcAft>
          <a:spcPct val="0"/>
        </a:spcAft>
        <a:buChar char="•"/>
        <a:defRPr>
          <a:solidFill>
            <a:schemeClr val="tx1"/>
          </a:solidFill>
          <a:latin typeface="+mn-lt"/>
          <a:cs typeface="+mn-cs"/>
        </a:defRPr>
      </a:lvl7pPr>
      <a:lvl8pPr marL="3429000" indent="-228600" algn="l" rtl="0" eaLnBrk="1" fontAlgn="base" hangingPunct="1">
        <a:spcBef>
          <a:spcPct val="20000"/>
        </a:spcBef>
        <a:spcAft>
          <a:spcPct val="0"/>
        </a:spcAft>
        <a:buChar char="•"/>
        <a:defRPr>
          <a:solidFill>
            <a:schemeClr val="tx1"/>
          </a:solidFill>
          <a:latin typeface="+mn-lt"/>
          <a:cs typeface="+mn-cs"/>
        </a:defRPr>
      </a:lvl8pPr>
      <a:lvl9pPr marL="3886200" indent="-228600" algn="l" rtl="0" eaLnBrk="1" fontAlgn="base" hangingPunct="1">
        <a:spcBef>
          <a:spcPct val="20000"/>
        </a:spcBef>
        <a:spcAft>
          <a:spcPct val="0"/>
        </a:spcAft>
        <a:buChar char="•"/>
        <a:defRPr>
          <a:solidFill>
            <a:schemeClr val="tx1"/>
          </a:solidFill>
          <a:latin typeface="+mn-lt"/>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9" name="Rectangle 3"/>
          <p:cNvSpPr>
            <a:spLocks noChangeArrowheads="1"/>
          </p:cNvSpPr>
          <p:nvPr/>
        </p:nvSpPr>
        <p:spPr bwMode="auto">
          <a:xfrm>
            <a:off x="0" y="0"/>
            <a:ext cx="9144000" cy="1052513"/>
          </a:xfrm>
          <a:prstGeom prst="rect">
            <a:avLst/>
          </a:prstGeom>
          <a:gradFill rotWithShape="1">
            <a:gsLst>
              <a:gs pos="0">
                <a:srgbClr val="EAEAEA"/>
              </a:gs>
              <a:gs pos="100000">
                <a:schemeClr val="bg1"/>
              </a:gs>
            </a:gsLst>
            <a:lin ang="0" scaled="1"/>
          </a:gradFill>
          <a:ln w="12700">
            <a:noFill/>
            <a:miter lim="800000"/>
            <a:headEnd type="none" w="sm" len="sm"/>
            <a:tailEnd type="none" w="sm" len="sm"/>
          </a:ln>
          <a:effectLst/>
        </p:spPr>
        <p:txBody>
          <a:bodyPr wrap="none" lIns="72000" tIns="36000" rIns="36000" bIns="36000" anchor="ctr"/>
          <a:lstStyle/>
          <a:p>
            <a:pPr>
              <a:defRPr/>
            </a:pPr>
            <a:endParaRPr lang="da-DK" sz="1400">
              <a:solidFill>
                <a:srgbClr val="000000"/>
              </a:solidFill>
              <a:cs typeface="+mn-cs"/>
            </a:endParaRPr>
          </a:p>
        </p:txBody>
      </p:sp>
      <p:sp>
        <p:nvSpPr>
          <p:cNvPr id="141315" name="Rectangle 4"/>
          <p:cNvSpPr>
            <a:spLocks noGrp="1" noChangeArrowheads="1"/>
          </p:cNvSpPr>
          <p:nvPr>
            <p:ph type="title"/>
          </p:nvPr>
        </p:nvSpPr>
        <p:spPr bwMode="auto">
          <a:xfrm>
            <a:off x="457200" y="236538"/>
            <a:ext cx="8229600" cy="7239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Klik for at redigere titeltypografi i masteren</a:t>
            </a:r>
          </a:p>
        </p:txBody>
      </p:sp>
      <p:sp>
        <p:nvSpPr>
          <p:cNvPr id="141316" name="Rectangle 5"/>
          <p:cNvSpPr>
            <a:spLocks noGrp="1" noChangeArrowheads="1"/>
          </p:cNvSpPr>
          <p:nvPr>
            <p:ph type="body" idx="1"/>
          </p:nvPr>
        </p:nvSpPr>
        <p:spPr bwMode="auto">
          <a:xfrm>
            <a:off x="457200" y="1196975"/>
            <a:ext cx="8229600" cy="4957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Klik for at redigere teksttypografierne i masteren</a:t>
            </a:r>
          </a:p>
          <a:p>
            <a:pPr lvl="1"/>
            <a:r>
              <a:rPr lang="en-GB" smtClean="0"/>
              <a:t>Andet niveau</a:t>
            </a:r>
          </a:p>
          <a:p>
            <a:pPr lvl="2"/>
            <a:r>
              <a:rPr lang="en-GB" smtClean="0"/>
              <a:t>Tredje niveau</a:t>
            </a:r>
          </a:p>
          <a:p>
            <a:pPr lvl="3"/>
            <a:r>
              <a:rPr lang="en-GB" smtClean="0"/>
              <a:t>Fjerde niveau</a:t>
            </a:r>
          </a:p>
          <a:p>
            <a:pPr lvl="4"/>
            <a:r>
              <a:rPr lang="en-GB" smtClean="0"/>
              <a:t>Femte niveau</a:t>
            </a:r>
          </a:p>
        </p:txBody>
      </p:sp>
      <p:sp>
        <p:nvSpPr>
          <p:cNvPr id="4104" name="Rectangle 8"/>
          <p:cNvSpPr>
            <a:spLocks noGrp="1" noChangeArrowheads="1"/>
          </p:cNvSpPr>
          <p:nvPr>
            <p:ph type="sldNum" sz="quarter" idx="4"/>
          </p:nvPr>
        </p:nvSpPr>
        <p:spPr bwMode="auto">
          <a:xfrm>
            <a:off x="8532813" y="739775"/>
            <a:ext cx="561975" cy="3825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808080"/>
                </a:solidFill>
                <a:latin typeface="Arial" charset="0"/>
                <a:cs typeface="+mn-cs"/>
              </a:defRPr>
            </a:lvl1pPr>
          </a:lstStyle>
          <a:p>
            <a:pPr>
              <a:defRPr/>
            </a:pPr>
            <a:fld id="{DB930B36-3780-48B0-B447-3381E3C8B6D8}" type="slidenum">
              <a:rPr lang="da-DK"/>
              <a:pPr>
                <a:defRPr/>
              </a:pPr>
              <a:t>‹nr.›</a:t>
            </a:fld>
            <a:endParaRPr lang="da-DK"/>
          </a:p>
        </p:txBody>
      </p:sp>
      <p:sp>
        <p:nvSpPr>
          <p:cNvPr id="4105" name="Line 9"/>
          <p:cNvSpPr>
            <a:spLocks noChangeShapeType="1"/>
          </p:cNvSpPr>
          <p:nvPr/>
        </p:nvSpPr>
        <p:spPr bwMode="auto">
          <a:xfrm>
            <a:off x="0" y="6246813"/>
            <a:ext cx="9144000" cy="0"/>
          </a:xfrm>
          <a:prstGeom prst="line">
            <a:avLst/>
          </a:prstGeom>
          <a:noFill/>
          <a:ln w="12700">
            <a:solidFill>
              <a:srgbClr val="CC0000"/>
            </a:solidFill>
            <a:round/>
            <a:headEnd type="none" w="sm" len="sm"/>
            <a:tailEnd type="none" w="sm" len="sm"/>
          </a:ln>
          <a:effectLst/>
        </p:spPr>
        <p:txBody>
          <a:bodyPr lIns="72000" tIns="36000" rIns="36000" bIns="36000" anchor="ctr"/>
          <a:lstStyle/>
          <a:p>
            <a:pPr>
              <a:defRPr/>
            </a:pPr>
            <a:endParaRPr lang="da-DK" sz="1400">
              <a:solidFill>
                <a:srgbClr val="000000"/>
              </a:solidFill>
              <a:cs typeface="+mn-cs"/>
            </a:endParaRPr>
          </a:p>
        </p:txBody>
      </p:sp>
      <p:sp>
        <p:nvSpPr>
          <p:cNvPr id="4106" name="Line 10"/>
          <p:cNvSpPr>
            <a:spLocks noChangeShapeType="1"/>
          </p:cNvSpPr>
          <p:nvPr/>
        </p:nvSpPr>
        <p:spPr bwMode="auto">
          <a:xfrm>
            <a:off x="0" y="1052513"/>
            <a:ext cx="9144000" cy="0"/>
          </a:xfrm>
          <a:prstGeom prst="line">
            <a:avLst/>
          </a:prstGeom>
          <a:noFill/>
          <a:ln w="12700">
            <a:solidFill>
              <a:srgbClr val="CC0000"/>
            </a:solidFill>
            <a:round/>
            <a:headEnd type="none" w="sm" len="sm"/>
            <a:tailEnd type="none" w="sm" len="sm"/>
          </a:ln>
          <a:effectLst/>
        </p:spPr>
        <p:txBody>
          <a:bodyPr lIns="72000" tIns="36000" rIns="36000" bIns="36000" anchor="ctr"/>
          <a:lstStyle/>
          <a:p>
            <a:pPr>
              <a:defRPr/>
            </a:pPr>
            <a:endParaRPr lang="da-DK" sz="1400">
              <a:solidFill>
                <a:srgbClr val="000000"/>
              </a:solidFill>
              <a:cs typeface="+mn-cs"/>
            </a:endParaRPr>
          </a:p>
        </p:txBody>
      </p:sp>
      <p:sp>
        <p:nvSpPr>
          <p:cNvPr id="18" name="Rectangle 2"/>
          <p:cNvSpPr>
            <a:spLocks noChangeArrowheads="1"/>
          </p:cNvSpPr>
          <p:nvPr/>
        </p:nvSpPr>
        <p:spPr bwMode="auto">
          <a:xfrm>
            <a:off x="0" y="6259513"/>
            <a:ext cx="9144000" cy="598487"/>
          </a:xfrm>
          <a:prstGeom prst="rect">
            <a:avLst/>
          </a:prstGeom>
          <a:solidFill>
            <a:srgbClr val="14283C"/>
          </a:solidFill>
          <a:ln w="9525">
            <a:noFill/>
            <a:miter lim="800000"/>
            <a:headEnd/>
            <a:tailEnd/>
          </a:ln>
          <a:effectLst/>
        </p:spPr>
        <p:txBody>
          <a:bodyPr wrap="none" anchor="ctr"/>
          <a:lstStyle/>
          <a:p>
            <a:pPr algn="ctr">
              <a:defRPr/>
            </a:pPr>
            <a:endParaRPr lang="da-DK" sz="2400">
              <a:solidFill>
                <a:srgbClr val="000000"/>
              </a:solidFill>
              <a:cs typeface="+mn-cs"/>
            </a:endParaRPr>
          </a:p>
        </p:txBody>
      </p:sp>
      <p:sp>
        <p:nvSpPr>
          <p:cNvPr id="22" name="Text Box 42"/>
          <p:cNvSpPr txBox="1">
            <a:spLocks noChangeArrowheads="1"/>
          </p:cNvSpPr>
          <p:nvPr/>
        </p:nvSpPr>
        <p:spPr bwMode="auto">
          <a:xfrm>
            <a:off x="7223125" y="6540500"/>
            <a:ext cx="1920875" cy="247650"/>
          </a:xfrm>
          <a:prstGeom prst="rect">
            <a:avLst/>
          </a:prstGeom>
          <a:noFill/>
          <a:ln w="6350">
            <a:noFill/>
            <a:miter lim="800000"/>
            <a:headEnd/>
            <a:tailEnd/>
          </a:ln>
          <a:effectLst/>
        </p:spPr>
        <p:txBody>
          <a:bodyPr lIns="90000" tIns="46800" rIns="90000" bIns="46800">
            <a:spAutoFit/>
          </a:bodyPr>
          <a:lstStyle/>
          <a:p>
            <a:pPr>
              <a:spcBef>
                <a:spcPct val="50000"/>
              </a:spcBef>
              <a:defRPr/>
            </a:pPr>
            <a:r>
              <a:rPr lang="da-DK" sz="1000" dirty="0">
                <a:solidFill>
                  <a:srgbClr val="FFFFFF"/>
                </a:solidFill>
                <a:latin typeface="Gill Sans MT" pitchFamily="34" charset="0"/>
                <a:cs typeface="+mn-cs"/>
              </a:rPr>
              <a:t>Harry Lahrmann      </a:t>
            </a:r>
          </a:p>
        </p:txBody>
      </p:sp>
    </p:spTree>
  </p:cSld>
  <p:clrMap bg1="lt1" tx1="dk1" bg2="lt2" tx2="dk2" accent1="accent1" accent2="accent2" accent3="accent3" accent4="accent4" accent5="accent5" accent6="accent6" hlink="hlink" folHlink="folHlink"/>
  <p:sldLayoutIdLst>
    <p:sldLayoutId id="2147484666" r:id="rId1"/>
    <p:sldLayoutId id="2147484667" r:id="rId2"/>
    <p:sldLayoutId id="2147484668" r:id="rId3"/>
    <p:sldLayoutId id="2147484669" r:id="rId4"/>
    <p:sldLayoutId id="2147484670" r:id="rId5"/>
    <p:sldLayoutId id="2147484671" r:id="rId6"/>
    <p:sldLayoutId id="2147484672" r:id="rId7"/>
    <p:sldLayoutId id="2147484673" r:id="rId8"/>
    <p:sldLayoutId id="2147484674" r:id="rId9"/>
    <p:sldLayoutId id="2147484675" r:id="rId10"/>
    <p:sldLayoutId id="2147484676" r:id="rId11"/>
    <p:sldLayoutId id="2147484677" r:id="rId12"/>
  </p:sldLayoutIdLst>
  <p:timing>
    <p:tnLst>
      <p:par>
        <p:cTn id="1" dur="indefinite" restart="never" nodeType="tmRoot"/>
      </p:par>
    </p:tnLst>
  </p:timing>
  <p:hf hdr="0" dt="0"/>
  <p:txStyles>
    <p:titleStyle>
      <a:lvl1pPr algn="l" rtl="0" fontAlgn="base">
        <a:spcBef>
          <a:spcPct val="0"/>
        </a:spcBef>
        <a:spcAft>
          <a:spcPct val="0"/>
        </a:spcAft>
        <a:defRPr sz="3200" b="1">
          <a:solidFill>
            <a:schemeClr val="tx1"/>
          </a:solidFill>
          <a:latin typeface="+mj-lt"/>
          <a:ea typeface="+mj-ea"/>
          <a:cs typeface="+mj-cs"/>
        </a:defRPr>
      </a:lvl1pPr>
      <a:lvl2pPr algn="l" rtl="0" fontAlgn="base">
        <a:spcBef>
          <a:spcPct val="0"/>
        </a:spcBef>
        <a:spcAft>
          <a:spcPct val="0"/>
        </a:spcAft>
        <a:defRPr sz="3200" b="1">
          <a:solidFill>
            <a:schemeClr val="tx1"/>
          </a:solidFill>
          <a:latin typeface="Verdana" pitchFamily="34" charset="0"/>
        </a:defRPr>
      </a:lvl2pPr>
      <a:lvl3pPr algn="l" rtl="0" fontAlgn="base">
        <a:spcBef>
          <a:spcPct val="0"/>
        </a:spcBef>
        <a:spcAft>
          <a:spcPct val="0"/>
        </a:spcAft>
        <a:defRPr sz="3200" b="1">
          <a:solidFill>
            <a:schemeClr val="tx1"/>
          </a:solidFill>
          <a:latin typeface="Verdana" pitchFamily="34" charset="0"/>
        </a:defRPr>
      </a:lvl3pPr>
      <a:lvl4pPr algn="l" rtl="0" fontAlgn="base">
        <a:spcBef>
          <a:spcPct val="0"/>
        </a:spcBef>
        <a:spcAft>
          <a:spcPct val="0"/>
        </a:spcAft>
        <a:defRPr sz="3200" b="1">
          <a:solidFill>
            <a:schemeClr val="tx1"/>
          </a:solidFill>
          <a:latin typeface="Verdana" pitchFamily="34" charset="0"/>
        </a:defRPr>
      </a:lvl4pPr>
      <a:lvl5pPr algn="l" rtl="0" fontAlgn="base">
        <a:spcBef>
          <a:spcPct val="0"/>
        </a:spcBef>
        <a:spcAft>
          <a:spcPct val="0"/>
        </a:spcAft>
        <a:defRPr sz="3200" b="1">
          <a:solidFill>
            <a:schemeClr val="tx1"/>
          </a:solidFill>
          <a:latin typeface="Verdana" pitchFamily="34" charset="0"/>
        </a:defRPr>
      </a:lvl5pPr>
      <a:lvl6pPr marL="457200" algn="l" rtl="0" eaLnBrk="1" fontAlgn="base" hangingPunct="1">
        <a:spcBef>
          <a:spcPct val="0"/>
        </a:spcBef>
        <a:spcAft>
          <a:spcPct val="0"/>
        </a:spcAft>
        <a:defRPr sz="3200" b="1">
          <a:solidFill>
            <a:schemeClr val="tx1"/>
          </a:solidFill>
          <a:latin typeface="Verdana" pitchFamily="34" charset="0"/>
        </a:defRPr>
      </a:lvl6pPr>
      <a:lvl7pPr marL="914400" algn="l" rtl="0" eaLnBrk="1" fontAlgn="base" hangingPunct="1">
        <a:spcBef>
          <a:spcPct val="0"/>
        </a:spcBef>
        <a:spcAft>
          <a:spcPct val="0"/>
        </a:spcAft>
        <a:defRPr sz="3200" b="1">
          <a:solidFill>
            <a:schemeClr val="tx1"/>
          </a:solidFill>
          <a:latin typeface="Verdana" pitchFamily="34" charset="0"/>
        </a:defRPr>
      </a:lvl7pPr>
      <a:lvl8pPr marL="1371600" algn="l" rtl="0" eaLnBrk="1" fontAlgn="base" hangingPunct="1">
        <a:spcBef>
          <a:spcPct val="0"/>
        </a:spcBef>
        <a:spcAft>
          <a:spcPct val="0"/>
        </a:spcAft>
        <a:defRPr sz="3200" b="1">
          <a:solidFill>
            <a:schemeClr val="tx1"/>
          </a:solidFill>
          <a:latin typeface="Verdana" pitchFamily="34" charset="0"/>
        </a:defRPr>
      </a:lvl8pPr>
      <a:lvl9pPr marL="1828800" algn="l" rtl="0" eaLnBrk="1" fontAlgn="base" hangingPunct="1">
        <a:spcBef>
          <a:spcPct val="0"/>
        </a:spcBef>
        <a:spcAft>
          <a:spcPct val="0"/>
        </a:spcAft>
        <a:defRPr sz="3200" b="1">
          <a:solidFill>
            <a:schemeClr val="tx1"/>
          </a:solidFill>
          <a:latin typeface="Verdana" pitchFamily="34" charset="0"/>
        </a:defRPr>
      </a:lvl9pPr>
    </p:titleStyle>
    <p:bodyStyle>
      <a:lvl1pPr marL="342900" indent="-342900" algn="l" rtl="0" fontAlgn="base">
        <a:spcBef>
          <a:spcPct val="50000"/>
        </a:spcBef>
        <a:spcAft>
          <a:spcPct val="0"/>
        </a:spcAft>
        <a:buClr>
          <a:srgbClr val="CC0000"/>
        </a:buClr>
        <a:buFont typeface="Symbol" pitchFamily="18" charset="2"/>
        <a:buChar char="·"/>
        <a:defRPr sz="2000">
          <a:solidFill>
            <a:schemeClr val="tx1"/>
          </a:solidFill>
          <a:latin typeface="+mn-lt"/>
          <a:ea typeface="+mn-ea"/>
          <a:cs typeface="+mn-cs"/>
        </a:defRPr>
      </a:lvl1pPr>
      <a:lvl2pPr marL="742950" indent="-285750" algn="l" rtl="0" fontAlgn="base">
        <a:spcBef>
          <a:spcPct val="20000"/>
        </a:spcBef>
        <a:spcAft>
          <a:spcPct val="0"/>
        </a:spcAft>
        <a:buClr>
          <a:srgbClr val="CC0000"/>
        </a:buClr>
        <a:buFont typeface="Arial" charset="0"/>
        <a:buChar char="–"/>
        <a:defRPr>
          <a:solidFill>
            <a:schemeClr val="tx1"/>
          </a:solidFill>
          <a:latin typeface="+mn-lt"/>
        </a:defRPr>
      </a:lvl2pPr>
      <a:lvl3pPr marL="1143000" indent="-228600" algn="l" rtl="0" fontAlgn="base">
        <a:spcBef>
          <a:spcPct val="20000"/>
        </a:spcBef>
        <a:spcAft>
          <a:spcPct val="0"/>
        </a:spcAft>
        <a:buClr>
          <a:srgbClr val="CC0000"/>
        </a:buClr>
        <a:buChar char="•"/>
        <a:defRPr sz="1600">
          <a:solidFill>
            <a:schemeClr val="tx1"/>
          </a:solidFill>
          <a:latin typeface="+mn-lt"/>
        </a:defRPr>
      </a:lvl3pPr>
      <a:lvl4pPr marL="1600200" indent="-228600" algn="l" rtl="0" fontAlgn="base">
        <a:spcBef>
          <a:spcPct val="20000"/>
        </a:spcBef>
        <a:spcAft>
          <a:spcPct val="0"/>
        </a:spcAft>
        <a:buClr>
          <a:srgbClr val="CC0000"/>
        </a:buClr>
        <a:buChar char="–"/>
        <a:defRPr sz="1600">
          <a:solidFill>
            <a:schemeClr val="tx1"/>
          </a:solidFill>
          <a:latin typeface="+mn-lt"/>
        </a:defRPr>
      </a:lvl4pPr>
      <a:lvl5pPr marL="2057400" indent="-228600" algn="l" rtl="0" fontAlgn="base">
        <a:spcBef>
          <a:spcPct val="20000"/>
        </a:spcBef>
        <a:spcAft>
          <a:spcPct val="0"/>
        </a:spcAft>
        <a:buClr>
          <a:srgbClr val="CC0000"/>
        </a:buClr>
        <a:buChar char="»"/>
        <a:defRPr sz="1600">
          <a:solidFill>
            <a:schemeClr val="tx1"/>
          </a:solidFill>
          <a:latin typeface="+mn-lt"/>
        </a:defRPr>
      </a:lvl5pPr>
      <a:lvl6pPr marL="2514600" indent="-228600" algn="l" rtl="0" eaLnBrk="1" fontAlgn="base" hangingPunct="1">
        <a:spcBef>
          <a:spcPct val="20000"/>
        </a:spcBef>
        <a:spcAft>
          <a:spcPct val="0"/>
        </a:spcAft>
        <a:buClr>
          <a:srgbClr val="CC0000"/>
        </a:buClr>
        <a:buChar char="»"/>
        <a:defRPr sz="1600">
          <a:solidFill>
            <a:schemeClr val="tx1"/>
          </a:solidFill>
          <a:latin typeface="+mn-lt"/>
        </a:defRPr>
      </a:lvl6pPr>
      <a:lvl7pPr marL="2971800" indent="-228600" algn="l" rtl="0" eaLnBrk="1" fontAlgn="base" hangingPunct="1">
        <a:spcBef>
          <a:spcPct val="20000"/>
        </a:spcBef>
        <a:spcAft>
          <a:spcPct val="0"/>
        </a:spcAft>
        <a:buClr>
          <a:srgbClr val="CC0000"/>
        </a:buClr>
        <a:buChar char="»"/>
        <a:defRPr sz="1600">
          <a:solidFill>
            <a:schemeClr val="tx1"/>
          </a:solidFill>
          <a:latin typeface="+mn-lt"/>
        </a:defRPr>
      </a:lvl7pPr>
      <a:lvl8pPr marL="3429000" indent="-228600" algn="l" rtl="0" eaLnBrk="1" fontAlgn="base" hangingPunct="1">
        <a:spcBef>
          <a:spcPct val="20000"/>
        </a:spcBef>
        <a:spcAft>
          <a:spcPct val="0"/>
        </a:spcAft>
        <a:buClr>
          <a:srgbClr val="CC0000"/>
        </a:buClr>
        <a:buChar char="»"/>
        <a:defRPr sz="1600">
          <a:solidFill>
            <a:schemeClr val="tx1"/>
          </a:solidFill>
          <a:latin typeface="+mn-lt"/>
        </a:defRPr>
      </a:lvl8pPr>
      <a:lvl9pPr marL="3886200" indent="-228600" algn="l" rtl="0" eaLnBrk="1" fontAlgn="base" hangingPunct="1">
        <a:spcBef>
          <a:spcPct val="20000"/>
        </a:spcBef>
        <a:spcAft>
          <a:spcPct val="0"/>
        </a:spcAft>
        <a:buClr>
          <a:srgbClr val="CC0000"/>
        </a:buClr>
        <a:buChar char="»"/>
        <a:defRPr sz="16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3014" name="Picture 39" descr="powerhead40"/>
          <p:cNvPicPr>
            <a:picLocks noChangeAspect="1" noChangeArrowheads="1"/>
          </p:cNvPicPr>
          <p:nvPr/>
        </p:nvPicPr>
        <p:blipFill>
          <a:blip r:embed="rId14" cstate="print"/>
          <a:srcRect/>
          <a:stretch>
            <a:fillRect/>
          </a:stretch>
        </p:blipFill>
        <p:spPr bwMode="auto">
          <a:xfrm>
            <a:off x="0" y="0"/>
            <a:ext cx="9144000" cy="914400"/>
          </a:xfrm>
          <a:prstGeom prst="rect">
            <a:avLst/>
          </a:prstGeom>
          <a:noFill/>
          <a:ln w="9525">
            <a:noFill/>
            <a:miter lim="800000"/>
            <a:headEnd/>
            <a:tailEnd/>
          </a:ln>
        </p:spPr>
      </p:pic>
      <p:sp>
        <p:nvSpPr>
          <p:cNvPr id="3074"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sp>
        <p:nvSpPr>
          <p:cNvPr id="43016" name="Rectangle 11"/>
          <p:cNvSpPr>
            <a:spLocks noGrp="1" noChangeArrowheads="1"/>
          </p:cNvSpPr>
          <p:nvPr>
            <p:ph type="title"/>
          </p:nvPr>
        </p:nvSpPr>
        <p:spPr bwMode="auto">
          <a:xfrm>
            <a:off x="468313" y="1066800"/>
            <a:ext cx="8218487" cy="685800"/>
          </a:xfrm>
          <a:prstGeom prst="rect">
            <a:avLst/>
          </a:prstGeom>
          <a:noFill/>
          <a:ln w="9525">
            <a:noFill/>
            <a:miter lim="800000"/>
            <a:headEnd/>
            <a:tailEnd/>
          </a:ln>
        </p:spPr>
        <p:txBody>
          <a:bodyPr vert="horz" wrap="square" lIns="36000" tIns="46038" rIns="72000" bIns="46038" numCol="1" anchor="ctr" anchorCtr="0" compatLnSpc="1">
            <a:prstTxWarp prst="textNoShape">
              <a:avLst/>
            </a:prstTxWarp>
          </a:bodyPr>
          <a:lstStyle/>
          <a:p>
            <a:pPr lvl="0"/>
            <a:r>
              <a:rPr lang="da-DK" smtClean="0"/>
              <a:t>Click to edit</a:t>
            </a:r>
          </a:p>
        </p:txBody>
      </p:sp>
      <p:sp>
        <p:nvSpPr>
          <p:cNvPr id="43017" name="Rectangle 13"/>
          <p:cNvSpPr>
            <a:spLocks noGrp="1" noChangeArrowheads="1"/>
          </p:cNvSpPr>
          <p:nvPr>
            <p:ph type="body" idx="1"/>
          </p:nvPr>
        </p:nvSpPr>
        <p:spPr bwMode="auto">
          <a:xfrm>
            <a:off x="468313" y="2133600"/>
            <a:ext cx="8207375" cy="3962400"/>
          </a:xfrm>
          <a:prstGeom prst="rect">
            <a:avLst/>
          </a:prstGeom>
          <a:noFill/>
          <a:ln w="12700" cap="sq">
            <a:noFill/>
            <a:miter lim="800000"/>
            <a:headEnd type="none" w="sm" len="sm"/>
            <a:tailEnd type="none" w="sm" len="sm"/>
          </a:ln>
        </p:spPr>
        <p:txBody>
          <a:bodyPr vert="horz" wrap="square" lIns="36000" tIns="0" rIns="72000" bIns="45720" numCol="1" anchor="t" anchorCtr="0" compatLnSpc="1">
            <a:prstTxWarp prst="textNoShape">
              <a:avLst/>
            </a:prstTxWarp>
          </a:bodyPr>
          <a:lstStyle/>
          <a:p>
            <a:pPr lvl="0"/>
            <a:r>
              <a:rPr lang="da-DK" smtClean="0"/>
              <a:t>Click to edit</a:t>
            </a:r>
          </a:p>
          <a:p>
            <a:pPr lvl="1"/>
            <a:r>
              <a:rPr lang="da-DK" smtClean="0"/>
              <a:t>Second level</a:t>
            </a:r>
          </a:p>
          <a:p>
            <a:pPr lvl="2"/>
            <a:r>
              <a:rPr lang="da-DK" smtClean="0"/>
              <a:t>Third level</a:t>
            </a:r>
          </a:p>
          <a:p>
            <a:pPr lvl="3"/>
            <a:r>
              <a:rPr lang="da-DK" smtClean="0"/>
              <a:t>Fourth level</a:t>
            </a:r>
          </a:p>
          <a:p>
            <a:pPr lvl="4"/>
            <a:r>
              <a:rPr lang="da-DK" smtClean="0"/>
              <a:t>Fifth level</a:t>
            </a:r>
          </a:p>
        </p:txBody>
      </p:sp>
      <p:graphicFrame>
        <p:nvGraphicFramePr>
          <p:cNvPr id="43010" name="Object 38"/>
          <p:cNvGraphicFramePr>
            <a:graphicFrameLocks noChangeAspect="1"/>
          </p:cNvGraphicFramePr>
          <p:nvPr/>
        </p:nvGraphicFramePr>
        <p:xfrm>
          <a:off x="8101013" y="549275"/>
          <a:ext cx="963612" cy="88900"/>
        </p:xfrm>
        <a:graphic>
          <a:graphicData uri="http://schemas.openxmlformats.org/presentationml/2006/ole">
            <p:oleObj spid="_x0000_s43010" name="Image" r:id="rId15" imgW="963007" imgH="88198" progId="">
              <p:embed/>
            </p:oleObj>
          </a:graphicData>
        </a:graphic>
      </p:graphicFrame>
      <p:graphicFrame>
        <p:nvGraphicFramePr>
          <p:cNvPr id="43011" name="Object 41"/>
          <p:cNvGraphicFramePr>
            <a:graphicFrameLocks noChangeAspect="1"/>
          </p:cNvGraphicFramePr>
          <p:nvPr/>
        </p:nvGraphicFramePr>
        <p:xfrm>
          <a:off x="468313" y="333375"/>
          <a:ext cx="1655762" cy="312738"/>
        </p:xfrm>
        <a:graphic>
          <a:graphicData uri="http://schemas.openxmlformats.org/presentationml/2006/ole">
            <p:oleObj spid="_x0000_s43011" name="Image" r:id="rId16" imgW="2606045" imgH="490687" progId="">
              <p:embed/>
            </p:oleObj>
          </a:graphicData>
        </a:graphic>
      </p:graphicFrame>
      <p:graphicFrame>
        <p:nvGraphicFramePr>
          <p:cNvPr id="43012" name="Object 42"/>
          <p:cNvGraphicFramePr>
            <a:graphicFrameLocks noChangeAspect="1"/>
          </p:cNvGraphicFramePr>
          <p:nvPr/>
        </p:nvGraphicFramePr>
        <p:xfrm>
          <a:off x="468313" y="334963"/>
          <a:ext cx="1727200" cy="315912"/>
        </p:xfrm>
        <a:graphic>
          <a:graphicData uri="http://schemas.openxmlformats.org/presentationml/2006/ole">
            <p:oleObj spid="_x0000_s43012" name="Image" r:id="rId17" imgW="2133424" imgH="389881" progId="">
              <p:embed/>
            </p:oleObj>
          </a:graphicData>
        </a:graphic>
      </p:graphicFrame>
    </p:spTree>
  </p:cSld>
  <p:clrMap bg1="lt1" tx1="dk1" bg2="lt2" tx2="dk2" accent1="accent1" accent2="accent2" accent3="accent3" accent4="accent4" accent5="accent5" accent6="accent6" hlink="hlink" folHlink="folHlink"/>
  <p:sldLayoutIdLst>
    <p:sldLayoutId id="2147484678" r:id="rId1"/>
    <p:sldLayoutId id="2147484679" r:id="rId2"/>
    <p:sldLayoutId id="2147484680" r:id="rId3"/>
    <p:sldLayoutId id="2147484681" r:id="rId4"/>
    <p:sldLayoutId id="2147484682" r:id="rId5"/>
    <p:sldLayoutId id="2147484562" r:id="rId6"/>
    <p:sldLayoutId id="2147484683" r:id="rId7"/>
    <p:sldLayoutId id="2147484684" r:id="rId8"/>
    <p:sldLayoutId id="2147484685" r:id="rId9"/>
    <p:sldLayoutId id="2147484686" r:id="rId10"/>
    <p:sldLayoutId id="2147484687" r:id="rId11"/>
  </p:sldLayoutIdLst>
  <p:transition spd="slow">
    <p:fade thruBlk="1"/>
  </p:transition>
  <p:timing>
    <p:tnLst>
      <p:par>
        <p:cTn id="1" dur="indefinite" restart="never" nodeType="tmRoot"/>
      </p:par>
    </p:tnLst>
  </p:timing>
  <p:hf hdr="0" ftr="0" dt="0"/>
  <p:txStyles>
    <p:titleStyle>
      <a:lvl1pPr algn="l" rtl="0" fontAlgn="base">
        <a:spcBef>
          <a:spcPct val="0"/>
        </a:spcBef>
        <a:spcAft>
          <a:spcPct val="0"/>
        </a:spcAft>
        <a:defRPr sz="2000" b="1">
          <a:solidFill>
            <a:srgbClr val="4B677A"/>
          </a:solidFill>
          <a:latin typeface="+mj-lt"/>
          <a:ea typeface="+mj-ea"/>
          <a:cs typeface="+mj-cs"/>
        </a:defRPr>
      </a:lvl1pPr>
      <a:lvl2pPr algn="l" rtl="0" fontAlgn="base">
        <a:spcBef>
          <a:spcPct val="0"/>
        </a:spcBef>
        <a:spcAft>
          <a:spcPct val="0"/>
        </a:spcAft>
        <a:defRPr sz="2000" b="1">
          <a:solidFill>
            <a:srgbClr val="4B677A"/>
          </a:solidFill>
          <a:latin typeface="Gill Sans MT" pitchFamily="34" charset="0"/>
        </a:defRPr>
      </a:lvl2pPr>
      <a:lvl3pPr algn="l" rtl="0" fontAlgn="base">
        <a:spcBef>
          <a:spcPct val="0"/>
        </a:spcBef>
        <a:spcAft>
          <a:spcPct val="0"/>
        </a:spcAft>
        <a:defRPr sz="2000" b="1">
          <a:solidFill>
            <a:srgbClr val="4B677A"/>
          </a:solidFill>
          <a:latin typeface="Gill Sans MT" pitchFamily="34" charset="0"/>
        </a:defRPr>
      </a:lvl3pPr>
      <a:lvl4pPr algn="l" rtl="0" fontAlgn="base">
        <a:spcBef>
          <a:spcPct val="0"/>
        </a:spcBef>
        <a:spcAft>
          <a:spcPct val="0"/>
        </a:spcAft>
        <a:defRPr sz="2000" b="1">
          <a:solidFill>
            <a:srgbClr val="4B677A"/>
          </a:solidFill>
          <a:latin typeface="Gill Sans MT" pitchFamily="34" charset="0"/>
        </a:defRPr>
      </a:lvl4pPr>
      <a:lvl5pPr algn="l" rtl="0" fontAlgn="base">
        <a:spcBef>
          <a:spcPct val="0"/>
        </a:spcBef>
        <a:spcAft>
          <a:spcPct val="0"/>
        </a:spcAft>
        <a:defRPr sz="2000" b="1">
          <a:solidFill>
            <a:srgbClr val="4B677A"/>
          </a:solidFill>
          <a:latin typeface="Gill Sans MT" pitchFamily="34" charset="0"/>
        </a:defRPr>
      </a:lvl5pPr>
      <a:lvl6pPr marL="457200" algn="l" rtl="0" eaLnBrk="1" fontAlgn="base" hangingPunct="1">
        <a:spcBef>
          <a:spcPct val="0"/>
        </a:spcBef>
        <a:spcAft>
          <a:spcPct val="0"/>
        </a:spcAft>
        <a:defRPr sz="2000" b="1">
          <a:solidFill>
            <a:srgbClr val="4B677A"/>
          </a:solidFill>
          <a:latin typeface="Gill Sans MT" pitchFamily="34" charset="0"/>
        </a:defRPr>
      </a:lvl6pPr>
      <a:lvl7pPr marL="914400" algn="l" rtl="0" eaLnBrk="1" fontAlgn="base" hangingPunct="1">
        <a:spcBef>
          <a:spcPct val="0"/>
        </a:spcBef>
        <a:spcAft>
          <a:spcPct val="0"/>
        </a:spcAft>
        <a:defRPr sz="2000" b="1">
          <a:solidFill>
            <a:srgbClr val="4B677A"/>
          </a:solidFill>
          <a:latin typeface="Gill Sans MT" pitchFamily="34" charset="0"/>
        </a:defRPr>
      </a:lvl7pPr>
      <a:lvl8pPr marL="1371600" algn="l" rtl="0" eaLnBrk="1" fontAlgn="base" hangingPunct="1">
        <a:spcBef>
          <a:spcPct val="0"/>
        </a:spcBef>
        <a:spcAft>
          <a:spcPct val="0"/>
        </a:spcAft>
        <a:defRPr sz="2000" b="1">
          <a:solidFill>
            <a:srgbClr val="4B677A"/>
          </a:solidFill>
          <a:latin typeface="Gill Sans MT" pitchFamily="34" charset="0"/>
        </a:defRPr>
      </a:lvl8pPr>
      <a:lvl9pPr marL="1828800" algn="l" rtl="0" eaLnBrk="1" fontAlgn="base" hangingPunct="1">
        <a:spcBef>
          <a:spcPct val="0"/>
        </a:spcBef>
        <a:spcAft>
          <a:spcPct val="0"/>
        </a:spcAft>
        <a:defRPr sz="2000" b="1">
          <a:solidFill>
            <a:srgbClr val="4B677A"/>
          </a:solidFill>
          <a:latin typeface="Gill Sans MT" pitchFamily="34" charset="0"/>
        </a:defRPr>
      </a:lvl9pPr>
    </p:titleStyle>
    <p:bodyStyle>
      <a:lvl1pPr marL="342900" indent="-342900" algn="l" rtl="0" fontAlgn="base">
        <a:spcBef>
          <a:spcPct val="0"/>
        </a:spcBef>
        <a:spcAft>
          <a:spcPct val="0"/>
        </a:spcAft>
        <a:defRPr>
          <a:solidFill>
            <a:schemeClr val="tx1"/>
          </a:solidFill>
          <a:latin typeface="+mn-lt"/>
          <a:ea typeface="+mn-ea"/>
          <a:cs typeface="+mn-cs"/>
        </a:defRPr>
      </a:lvl1pPr>
      <a:lvl2pPr marL="742950" indent="-285750" algn="l" rtl="0" fontAlgn="base">
        <a:spcBef>
          <a:spcPct val="20000"/>
        </a:spcBef>
        <a:spcAft>
          <a:spcPct val="0"/>
        </a:spcAft>
        <a:buChar char="•"/>
        <a:defRPr>
          <a:solidFill>
            <a:schemeClr val="tx1"/>
          </a:solidFill>
          <a:latin typeface="+mn-lt"/>
          <a:cs typeface="+mn-cs"/>
        </a:defRPr>
      </a:lvl2pPr>
      <a:lvl3pPr marL="1143000" indent="-228600" algn="l" rtl="0" fontAlgn="base">
        <a:spcBef>
          <a:spcPct val="20000"/>
        </a:spcBef>
        <a:spcAft>
          <a:spcPct val="0"/>
        </a:spcAft>
        <a:buChar char="•"/>
        <a:defRPr>
          <a:solidFill>
            <a:schemeClr val="tx1"/>
          </a:solidFill>
          <a:latin typeface="+mn-lt"/>
          <a:cs typeface="+mn-cs"/>
        </a:defRPr>
      </a:lvl3pPr>
      <a:lvl4pPr marL="1600200" indent="-228600" algn="l" rtl="0" fontAlgn="base">
        <a:spcBef>
          <a:spcPct val="20000"/>
        </a:spcBef>
        <a:spcAft>
          <a:spcPct val="0"/>
        </a:spcAft>
        <a:buChar char="•"/>
        <a:defRPr>
          <a:solidFill>
            <a:schemeClr val="tx1"/>
          </a:solidFill>
          <a:latin typeface="+mn-lt"/>
          <a:cs typeface="+mn-cs"/>
        </a:defRPr>
      </a:lvl4pPr>
      <a:lvl5pPr marL="2057400" indent="-228600" algn="l" rtl="0" fontAlgn="base">
        <a:spcBef>
          <a:spcPct val="20000"/>
        </a:spcBef>
        <a:spcAft>
          <a:spcPct val="0"/>
        </a:spcAft>
        <a:buChar char="•"/>
        <a:defRPr>
          <a:solidFill>
            <a:schemeClr val="tx1"/>
          </a:solidFill>
          <a:latin typeface="+mn-lt"/>
          <a:cs typeface="+mn-cs"/>
        </a:defRPr>
      </a:lvl5pPr>
      <a:lvl6pPr marL="2514600" indent="-228600" algn="l" rtl="0" eaLnBrk="1" fontAlgn="base" hangingPunct="1">
        <a:spcBef>
          <a:spcPct val="20000"/>
        </a:spcBef>
        <a:spcAft>
          <a:spcPct val="0"/>
        </a:spcAft>
        <a:buChar char="•"/>
        <a:defRPr>
          <a:solidFill>
            <a:schemeClr val="tx1"/>
          </a:solidFill>
          <a:latin typeface="+mn-lt"/>
          <a:cs typeface="+mn-cs"/>
        </a:defRPr>
      </a:lvl6pPr>
      <a:lvl7pPr marL="2971800" indent="-228600" algn="l" rtl="0" eaLnBrk="1" fontAlgn="base" hangingPunct="1">
        <a:spcBef>
          <a:spcPct val="20000"/>
        </a:spcBef>
        <a:spcAft>
          <a:spcPct val="0"/>
        </a:spcAft>
        <a:buChar char="•"/>
        <a:defRPr>
          <a:solidFill>
            <a:schemeClr val="tx1"/>
          </a:solidFill>
          <a:latin typeface="+mn-lt"/>
          <a:cs typeface="+mn-cs"/>
        </a:defRPr>
      </a:lvl7pPr>
      <a:lvl8pPr marL="3429000" indent="-228600" algn="l" rtl="0" eaLnBrk="1" fontAlgn="base" hangingPunct="1">
        <a:spcBef>
          <a:spcPct val="20000"/>
        </a:spcBef>
        <a:spcAft>
          <a:spcPct val="0"/>
        </a:spcAft>
        <a:buChar char="•"/>
        <a:defRPr>
          <a:solidFill>
            <a:schemeClr val="tx1"/>
          </a:solidFill>
          <a:latin typeface="+mn-lt"/>
          <a:cs typeface="+mn-cs"/>
        </a:defRPr>
      </a:lvl8pPr>
      <a:lvl9pPr marL="3886200" indent="-228600" algn="l" rtl="0" eaLnBrk="1" fontAlgn="base" hangingPunct="1">
        <a:spcBef>
          <a:spcPct val="20000"/>
        </a:spcBef>
        <a:spcAft>
          <a:spcPct val="0"/>
        </a:spcAft>
        <a:buChar char="•"/>
        <a:defRPr>
          <a:solidFill>
            <a:schemeClr val="tx1"/>
          </a:solidFill>
          <a:latin typeface="+mn-lt"/>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4277" name="Picture 39" descr="powerhead40"/>
          <p:cNvPicPr>
            <a:picLocks noChangeAspect="1" noChangeArrowheads="1"/>
          </p:cNvPicPr>
          <p:nvPr/>
        </p:nvPicPr>
        <p:blipFill>
          <a:blip r:embed="rId14" cstate="print"/>
          <a:srcRect/>
          <a:stretch>
            <a:fillRect/>
          </a:stretch>
        </p:blipFill>
        <p:spPr bwMode="auto">
          <a:xfrm>
            <a:off x="0" y="0"/>
            <a:ext cx="9144000" cy="914400"/>
          </a:xfrm>
          <a:prstGeom prst="rect">
            <a:avLst/>
          </a:prstGeom>
          <a:noFill/>
          <a:ln w="9525">
            <a:noFill/>
            <a:miter lim="800000"/>
            <a:headEnd/>
            <a:tailEnd/>
          </a:ln>
        </p:spPr>
      </p:pic>
      <p:sp>
        <p:nvSpPr>
          <p:cNvPr id="3074"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sp>
        <p:nvSpPr>
          <p:cNvPr id="54279" name="Rectangle 11"/>
          <p:cNvSpPr>
            <a:spLocks noGrp="1" noChangeArrowheads="1"/>
          </p:cNvSpPr>
          <p:nvPr>
            <p:ph type="title"/>
          </p:nvPr>
        </p:nvSpPr>
        <p:spPr bwMode="auto">
          <a:xfrm>
            <a:off x="468313" y="1066800"/>
            <a:ext cx="8218487" cy="685800"/>
          </a:xfrm>
          <a:prstGeom prst="rect">
            <a:avLst/>
          </a:prstGeom>
          <a:noFill/>
          <a:ln w="9525">
            <a:noFill/>
            <a:miter lim="800000"/>
            <a:headEnd/>
            <a:tailEnd/>
          </a:ln>
        </p:spPr>
        <p:txBody>
          <a:bodyPr vert="horz" wrap="square" lIns="36000" tIns="46038" rIns="72000" bIns="46038" numCol="1" anchor="ctr" anchorCtr="0" compatLnSpc="1">
            <a:prstTxWarp prst="textNoShape">
              <a:avLst/>
            </a:prstTxWarp>
          </a:bodyPr>
          <a:lstStyle/>
          <a:p>
            <a:pPr lvl="0"/>
            <a:r>
              <a:rPr lang="da-DK" smtClean="0"/>
              <a:t>Click to edit</a:t>
            </a:r>
          </a:p>
        </p:txBody>
      </p:sp>
      <p:sp>
        <p:nvSpPr>
          <p:cNvPr id="54280" name="Rectangle 13"/>
          <p:cNvSpPr>
            <a:spLocks noGrp="1" noChangeArrowheads="1"/>
          </p:cNvSpPr>
          <p:nvPr>
            <p:ph type="body" idx="1"/>
          </p:nvPr>
        </p:nvSpPr>
        <p:spPr bwMode="auto">
          <a:xfrm>
            <a:off x="468313" y="2133600"/>
            <a:ext cx="8207375" cy="3962400"/>
          </a:xfrm>
          <a:prstGeom prst="rect">
            <a:avLst/>
          </a:prstGeom>
          <a:noFill/>
          <a:ln w="12700" cap="sq">
            <a:noFill/>
            <a:miter lim="800000"/>
            <a:headEnd type="none" w="sm" len="sm"/>
            <a:tailEnd type="none" w="sm" len="sm"/>
          </a:ln>
        </p:spPr>
        <p:txBody>
          <a:bodyPr vert="horz" wrap="square" lIns="36000" tIns="0" rIns="72000" bIns="45720" numCol="1" anchor="t" anchorCtr="0" compatLnSpc="1">
            <a:prstTxWarp prst="textNoShape">
              <a:avLst/>
            </a:prstTxWarp>
          </a:bodyPr>
          <a:lstStyle/>
          <a:p>
            <a:pPr lvl="0"/>
            <a:r>
              <a:rPr lang="da-DK" smtClean="0"/>
              <a:t>Click to edit</a:t>
            </a:r>
          </a:p>
          <a:p>
            <a:pPr lvl="1"/>
            <a:r>
              <a:rPr lang="da-DK" smtClean="0"/>
              <a:t>Second level</a:t>
            </a:r>
          </a:p>
          <a:p>
            <a:pPr lvl="2"/>
            <a:r>
              <a:rPr lang="da-DK" smtClean="0"/>
              <a:t>Third level</a:t>
            </a:r>
          </a:p>
          <a:p>
            <a:pPr lvl="3"/>
            <a:r>
              <a:rPr lang="da-DK" smtClean="0"/>
              <a:t>Fourth level</a:t>
            </a:r>
          </a:p>
          <a:p>
            <a:pPr lvl="4"/>
            <a:r>
              <a:rPr lang="da-DK" smtClean="0"/>
              <a:t>Fifth level</a:t>
            </a:r>
          </a:p>
        </p:txBody>
      </p:sp>
      <p:graphicFrame>
        <p:nvGraphicFramePr>
          <p:cNvPr id="54274" name="Object 37"/>
          <p:cNvGraphicFramePr>
            <a:graphicFrameLocks noChangeAspect="1"/>
          </p:cNvGraphicFramePr>
          <p:nvPr/>
        </p:nvGraphicFramePr>
        <p:xfrm>
          <a:off x="468313" y="334963"/>
          <a:ext cx="1727200" cy="315912"/>
        </p:xfrm>
        <a:graphic>
          <a:graphicData uri="http://schemas.openxmlformats.org/presentationml/2006/ole">
            <p:oleObj spid="_x0000_s54274" name="Image" r:id="rId15" imgW="2133424" imgH="389881" progId="">
              <p:embed/>
            </p:oleObj>
          </a:graphicData>
        </a:graphic>
      </p:graphicFrame>
      <p:graphicFrame>
        <p:nvGraphicFramePr>
          <p:cNvPr id="54275" name="Object 38"/>
          <p:cNvGraphicFramePr>
            <a:graphicFrameLocks noChangeAspect="1"/>
          </p:cNvGraphicFramePr>
          <p:nvPr/>
        </p:nvGraphicFramePr>
        <p:xfrm>
          <a:off x="8101013" y="549275"/>
          <a:ext cx="963612" cy="88900"/>
        </p:xfrm>
        <a:graphic>
          <a:graphicData uri="http://schemas.openxmlformats.org/presentationml/2006/ole">
            <p:oleObj spid="_x0000_s54275" name="Image" r:id="rId16" imgW="963007" imgH="88198" progId="">
              <p:embed/>
            </p:oleObj>
          </a:graphicData>
        </a:graphic>
      </p:graphicFrame>
    </p:spTree>
  </p:cSld>
  <p:clrMap bg1="lt1" tx1="dk1" bg2="lt2" tx2="dk2" accent1="accent1" accent2="accent2" accent3="accent3" accent4="accent4" accent5="accent5" accent6="accent6" hlink="hlink" folHlink="folHlink"/>
  <p:sldLayoutIdLst>
    <p:sldLayoutId id="2147484688" r:id="rId1"/>
    <p:sldLayoutId id="2147484563" r:id="rId2"/>
    <p:sldLayoutId id="2147484564" r:id="rId3"/>
    <p:sldLayoutId id="2147484565" r:id="rId4"/>
    <p:sldLayoutId id="2147484566" r:id="rId5"/>
    <p:sldLayoutId id="2147484567" r:id="rId6"/>
    <p:sldLayoutId id="2147484568" r:id="rId7"/>
    <p:sldLayoutId id="2147484569" r:id="rId8"/>
    <p:sldLayoutId id="2147484570" r:id="rId9"/>
    <p:sldLayoutId id="2147484571" r:id="rId10"/>
    <p:sldLayoutId id="2147484572" r:id="rId11"/>
  </p:sldLayoutIdLst>
  <p:transition/>
  <p:timing>
    <p:tnLst>
      <p:par>
        <p:cTn id="1" dur="indefinite" restart="never" nodeType="tmRoot"/>
      </p:par>
    </p:tnLst>
  </p:timing>
  <p:txStyles>
    <p:titleStyle>
      <a:lvl1pPr algn="l" rtl="0" fontAlgn="base">
        <a:spcBef>
          <a:spcPct val="0"/>
        </a:spcBef>
        <a:spcAft>
          <a:spcPct val="0"/>
        </a:spcAft>
        <a:defRPr sz="2000" b="1">
          <a:solidFill>
            <a:srgbClr val="4B677A"/>
          </a:solidFill>
          <a:latin typeface="+mj-lt"/>
          <a:ea typeface="+mj-ea"/>
          <a:cs typeface="+mj-cs"/>
        </a:defRPr>
      </a:lvl1pPr>
      <a:lvl2pPr algn="l" rtl="0" fontAlgn="base">
        <a:spcBef>
          <a:spcPct val="0"/>
        </a:spcBef>
        <a:spcAft>
          <a:spcPct val="0"/>
        </a:spcAft>
        <a:defRPr sz="2000" b="1">
          <a:solidFill>
            <a:srgbClr val="4B677A"/>
          </a:solidFill>
          <a:latin typeface="Gill Sans MT" pitchFamily="34" charset="0"/>
        </a:defRPr>
      </a:lvl2pPr>
      <a:lvl3pPr algn="l" rtl="0" fontAlgn="base">
        <a:spcBef>
          <a:spcPct val="0"/>
        </a:spcBef>
        <a:spcAft>
          <a:spcPct val="0"/>
        </a:spcAft>
        <a:defRPr sz="2000" b="1">
          <a:solidFill>
            <a:srgbClr val="4B677A"/>
          </a:solidFill>
          <a:latin typeface="Gill Sans MT" pitchFamily="34" charset="0"/>
        </a:defRPr>
      </a:lvl3pPr>
      <a:lvl4pPr algn="l" rtl="0" fontAlgn="base">
        <a:spcBef>
          <a:spcPct val="0"/>
        </a:spcBef>
        <a:spcAft>
          <a:spcPct val="0"/>
        </a:spcAft>
        <a:defRPr sz="2000" b="1">
          <a:solidFill>
            <a:srgbClr val="4B677A"/>
          </a:solidFill>
          <a:latin typeface="Gill Sans MT" pitchFamily="34" charset="0"/>
        </a:defRPr>
      </a:lvl4pPr>
      <a:lvl5pPr algn="l" rtl="0" fontAlgn="base">
        <a:spcBef>
          <a:spcPct val="0"/>
        </a:spcBef>
        <a:spcAft>
          <a:spcPct val="0"/>
        </a:spcAft>
        <a:defRPr sz="2000" b="1">
          <a:solidFill>
            <a:srgbClr val="4B677A"/>
          </a:solidFill>
          <a:latin typeface="Gill Sans MT" pitchFamily="34" charset="0"/>
        </a:defRPr>
      </a:lvl5pPr>
      <a:lvl6pPr marL="457200" algn="l" rtl="0" eaLnBrk="1" fontAlgn="base" hangingPunct="1">
        <a:spcBef>
          <a:spcPct val="0"/>
        </a:spcBef>
        <a:spcAft>
          <a:spcPct val="0"/>
        </a:spcAft>
        <a:defRPr sz="2000" b="1">
          <a:solidFill>
            <a:srgbClr val="4B677A"/>
          </a:solidFill>
          <a:latin typeface="Gill Sans MT" pitchFamily="34" charset="0"/>
        </a:defRPr>
      </a:lvl6pPr>
      <a:lvl7pPr marL="914400" algn="l" rtl="0" eaLnBrk="1" fontAlgn="base" hangingPunct="1">
        <a:spcBef>
          <a:spcPct val="0"/>
        </a:spcBef>
        <a:spcAft>
          <a:spcPct val="0"/>
        </a:spcAft>
        <a:defRPr sz="2000" b="1">
          <a:solidFill>
            <a:srgbClr val="4B677A"/>
          </a:solidFill>
          <a:latin typeface="Gill Sans MT" pitchFamily="34" charset="0"/>
        </a:defRPr>
      </a:lvl7pPr>
      <a:lvl8pPr marL="1371600" algn="l" rtl="0" eaLnBrk="1" fontAlgn="base" hangingPunct="1">
        <a:spcBef>
          <a:spcPct val="0"/>
        </a:spcBef>
        <a:spcAft>
          <a:spcPct val="0"/>
        </a:spcAft>
        <a:defRPr sz="2000" b="1">
          <a:solidFill>
            <a:srgbClr val="4B677A"/>
          </a:solidFill>
          <a:latin typeface="Gill Sans MT" pitchFamily="34" charset="0"/>
        </a:defRPr>
      </a:lvl8pPr>
      <a:lvl9pPr marL="1828800" algn="l" rtl="0" eaLnBrk="1" fontAlgn="base" hangingPunct="1">
        <a:spcBef>
          <a:spcPct val="0"/>
        </a:spcBef>
        <a:spcAft>
          <a:spcPct val="0"/>
        </a:spcAft>
        <a:defRPr sz="2000" b="1">
          <a:solidFill>
            <a:srgbClr val="4B677A"/>
          </a:solidFill>
          <a:latin typeface="Gill Sans MT" pitchFamily="34" charset="0"/>
        </a:defRPr>
      </a:lvl9pPr>
    </p:titleStyle>
    <p:bodyStyle>
      <a:lvl1pPr marL="342900" indent="-342900" algn="l" rtl="0" fontAlgn="base">
        <a:spcBef>
          <a:spcPct val="0"/>
        </a:spcBef>
        <a:spcAft>
          <a:spcPct val="0"/>
        </a:spcAft>
        <a:defRPr>
          <a:solidFill>
            <a:schemeClr val="tx1"/>
          </a:solidFill>
          <a:latin typeface="+mn-lt"/>
          <a:ea typeface="+mn-ea"/>
          <a:cs typeface="+mn-cs"/>
        </a:defRPr>
      </a:lvl1pPr>
      <a:lvl2pPr marL="742950" indent="-285750" algn="l" rtl="0" fontAlgn="base">
        <a:spcBef>
          <a:spcPct val="20000"/>
        </a:spcBef>
        <a:spcAft>
          <a:spcPct val="0"/>
        </a:spcAft>
        <a:buChar char="•"/>
        <a:defRPr>
          <a:solidFill>
            <a:schemeClr val="tx1"/>
          </a:solidFill>
          <a:latin typeface="+mn-lt"/>
          <a:cs typeface="+mn-cs"/>
        </a:defRPr>
      </a:lvl2pPr>
      <a:lvl3pPr marL="1143000" indent="-228600" algn="l" rtl="0" fontAlgn="base">
        <a:spcBef>
          <a:spcPct val="20000"/>
        </a:spcBef>
        <a:spcAft>
          <a:spcPct val="0"/>
        </a:spcAft>
        <a:buChar char="•"/>
        <a:defRPr>
          <a:solidFill>
            <a:schemeClr val="tx1"/>
          </a:solidFill>
          <a:latin typeface="+mn-lt"/>
          <a:cs typeface="+mn-cs"/>
        </a:defRPr>
      </a:lvl3pPr>
      <a:lvl4pPr marL="1600200" indent="-228600" algn="l" rtl="0" fontAlgn="base">
        <a:spcBef>
          <a:spcPct val="20000"/>
        </a:spcBef>
        <a:spcAft>
          <a:spcPct val="0"/>
        </a:spcAft>
        <a:buChar char="•"/>
        <a:defRPr>
          <a:solidFill>
            <a:schemeClr val="tx1"/>
          </a:solidFill>
          <a:latin typeface="+mn-lt"/>
          <a:cs typeface="+mn-cs"/>
        </a:defRPr>
      </a:lvl4pPr>
      <a:lvl5pPr marL="2057400" indent="-228600" algn="l" rtl="0" fontAlgn="base">
        <a:spcBef>
          <a:spcPct val="20000"/>
        </a:spcBef>
        <a:spcAft>
          <a:spcPct val="0"/>
        </a:spcAft>
        <a:buChar char="•"/>
        <a:defRPr>
          <a:solidFill>
            <a:schemeClr val="tx1"/>
          </a:solidFill>
          <a:latin typeface="+mn-lt"/>
          <a:cs typeface="+mn-cs"/>
        </a:defRPr>
      </a:lvl5pPr>
      <a:lvl6pPr marL="2514600" indent="-228600" algn="l" rtl="0" eaLnBrk="1" fontAlgn="base" hangingPunct="1">
        <a:spcBef>
          <a:spcPct val="20000"/>
        </a:spcBef>
        <a:spcAft>
          <a:spcPct val="0"/>
        </a:spcAft>
        <a:buChar char="•"/>
        <a:defRPr>
          <a:solidFill>
            <a:schemeClr val="tx1"/>
          </a:solidFill>
          <a:latin typeface="+mn-lt"/>
          <a:cs typeface="+mn-cs"/>
        </a:defRPr>
      </a:lvl6pPr>
      <a:lvl7pPr marL="2971800" indent="-228600" algn="l" rtl="0" eaLnBrk="1" fontAlgn="base" hangingPunct="1">
        <a:spcBef>
          <a:spcPct val="20000"/>
        </a:spcBef>
        <a:spcAft>
          <a:spcPct val="0"/>
        </a:spcAft>
        <a:buChar char="•"/>
        <a:defRPr>
          <a:solidFill>
            <a:schemeClr val="tx1"/>
          </a:solidFill>
          <a:latin typeface="+mn-lt"/>
          <a:cs typeface="+mn-cs"/>
        </a:defRPr>
      </a:lvl7pPr>
      <a:lvl8pPr marL="3429000" indent="-228600" algn="l" rtl="0" eaLnBrk="1" fontAlgn="base" hangingPunct="1">
        <a:spcBef>
          <a:spcPct val="20000"/>
        </a:spcBef>
        <a:spcAft>
          <a:spcPct val="0"/>
        </a:spcAft>
        <a:buChar char="•"/>
        <a:defRPr>
          <a:solidFill>
            <a:schemeClr val="tx1"/>
          </a:solidFill>
          <a:latin typeface="+mn-lt"/>
          <a:cs typeface="+mn-cs"/>
        </a:defRPr>
      </a:lvl8pPr>
      <a:lvl9pPr marL="3886200" indent="-228600" algn="l" rtl="0" eaLnBrk="1" fontAlgn="base" hangingPunct="1">
        <a:spcBef>
          <a:spcPct val="20000"/>
        </a:spcBef>
        <a:spcAft>
          <a:spcPct val="0"/>
        </a:spcAft>
        <a:buChar char="•"/>
        <a:defRPr>
          <a:solidFill>
            <a:schemeClr val="tx1"/>
          </a:solidFill>
          <a:latin typeface="+mn-lt"/>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5302" name="Picture 39" descr="powerhead40"/>
          <p:cNvPicPr>
            <a:picLocks noChangeAspect="1" noChangeArrowheads="1"/>
          </p:cNvPicPr>
          <p:nvPr/>
        </p:nvPicPr>
        <p:blipFill>
          <a:blip r:embed="rId14" cstate="print"/>
          <a:srcRect/>
          <a:stretch>
            <a:fillRect/>
          </a:stretch>
        </p:blipFill>
        <p:spPr bwMode="auto">
          <a:xfrm>
            <a:off x="0" y="0"/>
            <a:ext cx="9144000" cy="914400"/>
          </a:xfrm>
          <a:prstGeom prst="rect">
            <a:avLst/>
          </a:prstGeom>
          <a:noFill/>
          <a:ln w="9525">
            <a:noFill/>
            <a:miter lim="800000"/>
            <a:headEnd/>
            <a:tailEnd/>
          </a:ln>
        </p:spPr>
      </p:pic>
      <p:sp>
        <p:nvSpPr>
          <p:cNvPr id="3074"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sp>
        <p:nvSpPr>
          <p:cNvPr id="55304" name="Rectangle 11"/>
          <p:cNvSpPr>
            <a:spLocks noGrp="1" noChangeArrowheads="1"/>
          </p:cNvSpPr>
          <p:nvPr>
            <p:ph type="title"/>
          </p:nvPr>
        </p:nvSpPr>
        <p:spPr bwMode="auto">
          <a:xfrm>
            <a:off x="468313" y="1066800"/>
            <a:ext cx="8218487" cy="685800"/>
          </a:xfrm>
          <a:prstGeom prst="rect">
            <a:avLst/>
          </a:prstGeom>
          <a:noFill/>
          <a:ln w="9525">
            <a:noFill/>
            <a:miter lim="800000"/>
            <a:headEnd/>
            <a:tailEnd/>
          </a:ln>
        </p:spPr>
        <p:txBody>
          <a:bodyPr vert="horz" wrap="square" lIns="36000" tIns="46038" rIns="72000" bIns="46038" numCol="1" anchor="ctr" anchorCtr="0" compatLnSpc="1">
            <a:prstTxWarp prst="textNoShape">
              <a:avLst/>
            </a:prstTxWarp>
          </a:bodyPr>
          <a:lstStyle/>
          <a:p>
            <a:pPr lvl="0"/>
            <a:r>
              <a:rPr lang="da-DK" smtClean="0"/>
              <a:t>Click to edit</a:t>
            </a:r>
          </a:p>
        </p:txBody>
      </p:sp>
      <p:sp>
        <p:nvSpPr>
          <p:cNvPr id="3084" name="Rectangle 12"/>
          <p:cNvSpPr>
            <a:spLocks noGrp="1" noChangeArrowheads="1"/>
          </p:cNvSpPr>
          <p:nvPr>
            <p:ph type="sldNum" sz="quarter" idx="4"/>
          </p:nvPr>
        </p:nvSpPr>
        <p:spPr bwMode="auto">
          <a:xfrm>
            <a:off x="6934200" y="6661150"/>
            <a:ext cx="1905000" cy="3683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000" b="0">
                <a:solidFill>
                  <a:schemeClr val="bg1"/>
                </a:solidFill>
                <a:latin typeface="+mn-lt"/>
                <a:cs typeface="+mn-cs"/>
              </a:defRPr>
            </a:lvl1pPr>
          </a:lstStyle>
          <a:p>
            <a:pPr>
              <a:defRPr/>
            </a:pPr>
            <a:fld id="{52D49B14-8253-48A3-853A-F77C1BDEE401}" type="slidenum">
              <a:rPr lang="da-DK"/>
              <a:pPr>
                <a:defRPr/>
              </a:pPr>
              <a:t>‹nr.›</a:t>
            </a:fld>
            <a:endParaRPr lang="da-DK"/>
          </a:p>
        </p:txBody>
      </p:sp>
      <p:sp>
        <p:nvSpPr>
          <p:cNvPr id="55306" name="Rectangle 13"/>
          <p:cNvSpPr>
            <a:spLocks noGrp="1" noChangeArrowheads="1"/>
          </p:cNvSpPr>
          <p:nvPr>
            <p:ph type="body" idx="1"/>
          </p:nvPr>
        </p:nvSpPr>
        <p:spPr bwMode="auto">
          <a:xfrm>
            <a:off x="468313" y="2133600"/>
            <a:ext cx="8207375" cy="3962400"/>
          </a:xfrm>
          <a:prstGeom prst="rect">
            <a:avLst/>
          </a:prstGeom>
          <a:noFill/>
          <a:ln w="12700" cap="sq">
            <a:noFill/>
            <a:miter lim="800000"/>
            <a:headEnd type="none" w="sm" len="sm"/>
            <a:tailEnd type="none" w="sm" len="sm"/>
          </a:ln>
        </p:spPr>
        <p:txBody>
          <a:bodyPr vert="horz" wrap="square" lIns="36000" tIns="0" rIns="72000" bIns="45720" numCol="1" anchor="t" anchorCtr="0" compatLnSpc="1">
            <a:prstTxWarp prst="textNoShape">
              <a:avLst/>
            </a:prstTxWarp>
          </a:bodyPr>
          <a:lstStyle/>
          <a:p>
            <a:pPr lvl="0"/>
            <a:r>
              <a:rPr lang="da-DK" smtClean="0"/>
              <a:t>Click to edit</a:t>
            </a:r>
          </a:p>
          <a:p>
            <a:pPr lvl="1"/>
            <a:r>
              <a:rPr lang="da-DK" smtClean="0"/>
              <a:t>Second level</a:t>
            </a:r>
          </a:p>
          <a:p>
            <a:pPr lvl="2"/>
            <a:r>
              <a:rPr lang="da-DK" smtClean="0"/>
              <a:t>Third level</a:t>
            </a:r>
          </a:p>
          <a:p>
            <a:pPr lvl="3"/>
            <a:r>
              <a:rPr lang="da-DK" smtClean="0"/>
              <a:t>Fourth level</a:t>
            </a:r>
          </a:p>
          <a:p>
            <a:pPr lvl="4"/>
            <a:r>
              <a:rPr lang="da-DK" smtClean="0"/>
              <a:t>Fifth level</a:t>
            </a:r>
          </a:p>
        </p:txBody>
      </p:sp>
      <p:graphicFrame>
        <p:nvGraphicFramePr>
          <p:cNvPr id="55298" name="Object 38"/>
          <p:cNvGraphicFramePr>
            <a:graphicFrameLocks noChangeAspect="1"/>
          </p:cNvGraphicFramePr>
          <p:nvPr/>
        </p:nvGraphicFramePr>
        <p:xfrm>
          <a:off x="8101013" y="549275"/>
          <a:ext cx="963612" cy="88900"/>
        </p:xfrm>
        <a:graphic>
          <a:graphicData uri="http://schemas.openxmlformats.org/presentationml/2006/ole">
            <p:oleObj spid="_x0000_s55298" name="Image" r:id="rId15" imgW="963007" imgH="88198" progId="">
              <p:embed/>
            </p:oleObj>
          </a:graphicData>
        </a:graphic>
      </p:graphicFrame>
      <p:graphicFrame>
        <p:nvGraphicFramePr>
          <p:cNvPr id="55299" name="Object 41"/>
          <p:cNvGraphicFramePr>
            <a:graphicFrameLocks noChangeAspect="1"/>
          </p:cNvGraphicFramePr>
          <p:nvPr/>
        </p:nvGraphicFramePr>
        <p:xfrm>
          <a:off x="468313" y="333375"/>
          <a:ext cx="1655762" cy="312738"/>
        </p:xfrm>
        <a:graphic>
          <a:graphicData uri="http://schemas.openxmlformats.org/presentationml/2006/ole">
            <p:oleObj spid="_x0000_s55299" name="Image" r:id="rId16" imgW="2606045" imgH="490687" progId="">
              <p:embed/>
            </p:oleObj>
          </a:graphicData>
        </a:graphic>
      </p:graphicFrame>
      <p:graphicFrame>
        <p:nvGraphicFramePr>
          <p:cNvPr id="55300" name="Object 42"/>
          <p:cNvGraphicFramePr>
            <a:graphicFrameLocks noChangeAspect="1"/>
          </p:cNvGraphicFramePr>
          <p:nvPr/>
        </p:nvGraphicFramePr>
        <p:xfrm>
          <a:off x="468313" y="334963"/>
          <a:ext cx="1727200" cy="315912"/>
        </p:xfrm>
        <a:graphic>
          <a:graphicData uri="http://schemas.openxmlformats.org/presentationml/2006/ole">
            <p:oleObj spid="_x0000_s55300" name="Image" r:id="rId17" imgW="2133424" imgH="389881" progId="">
              <p:embed/>
            </p:oleObj>
          </a:graphicData>
        </a:graphic>
      </p:graphicFrame>
    </p:spTree>
  </p:cSld>
  <p:clrMap bg1="lt1" tx1="dk1" bg2="lt2" tx2="dk2" accent1="accent1" accent2="accent2" accent3="accent3" accent4="accent4" accent5="accent5" accent6="accent6" hlink="hlink" folHlink="folHlink"/>
  <p:sldLayoutIdLst>
    <p:sldLayoutId id="2147484689"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spd="slow">
    <p:fade thruBlk="1"/>
  </p:transition>
  <p:timing>
    <p:tnLst>
      <p:par>
        <p:cTn id="1" dur="indefinite" restart="never" nodeType="tmRoot"/>
      </p:par>
    </p:tnLst>
  </p:timing>
  <p:hf hdr="0" ftr="0" dt="0"/>
  <p:txStyles>
    <p:titleStyle>
      <a:lvl1pPr algn="l" rtl="0" fontAlgn="base">
        <a:spcBef>
          <a:spcPct val="0"/>
        </a:spcBef>
        <a:spcAft>
          <a:spcPct val="0"/>
        </a:spcAft>
        <a:defRPr sz="2000" b="1">
          <a:solidFill>
            <a:srgbClr val="4B677A"/>
          </a:solidFill>
          <a:latin typeface="+mj-lt"/>
          <a:ea typeface="+mj-ea"/>
          <a:cs typeface="+mj-cs"/>
        </a:defRPr>
      </a:lvl1pPr>
      <a:lvl2pPr algn="l" rtl="0" fontAlgn="base">
        <a:spcBef>
          <a:spcPct val="0"/>
        </a:spcBef>
        <a:spcAft>
          <a:spcPct val="0"/>
        </a:spcAft>
        <a:defRPr sz="2000" b="1">
          <a:solidFill>
            <a:srgbClr val="4B677A"/>
          </a:solidFill>
          <a:latin typeface="Gill Sans MT" pitchFamily="34" charset="0"/>
        </a:defRPr>
      </a:lvl2pPr>
      <a:lvl3pPr algn="l" rtl="0" fontAlgn="base">
        <a:spcBef>
          <a:spcPct val="0"/>
        </a:spcBef>
        <a:spcAft>
          <a:spcPct val="0"/>
        </a:spcAft>
        <a:defRPr sz="2000" b="1">
          <a:solidFill>
            <a:srgbClr val="4B677A"/>
          </a:solidFill>
          <a:latin typeface="Gill Sans MT" pitchFamily="34" charset="0"/>
        </a:defRPr>
      </a:lvl3pPr>
      <a:lvl4pPr algn="l" rtl="0" fontAlgn="base">
        <a:spcBef>
          <a:spcPct val="0"/>
        </a:spcBef>
        <a:spcAft>
          <a:spcPct val="0"/>
        </a:spcAft>
        <a:defRPr sz="2000" b="1">
          <a:solidFill>
            <a:srgbClr val="4B677A"/>
          </a:solidFill>
          <a:latin typeface="Gill Sans MT" pitchFamily="34" charset="0"/>
        </a:defRPr>
      </a:lvl4pPr>
      <a:lvl5pPr algn="l" rtl="0" fontAlgn="base">
        <a:spcBef>
          <a:spcPct val="0"/>
        </a:spcBef>
        <a:spcAft>
          <a:spcPct val="0"/>
        </a:spcAft>
        <a:defRPr sz="2000" b="1">
          <a:solidFill>
            <a:srgbClr val="4B677A"/>
          </a:solidFill>
          <a:latin typeface="Gill Sans MT" pitchFamily="34" charset="0"/>
        </a:defRPr>
      </a:lvl5pPr>
      <a:lvl6pPr marL="457200" algn="l" rtl="0" eaLnBrk="1" fontAlgn="base" hangingPunct="1">
        <a:spcBef>
          <a:spcPct val="0"/>
        </a:spcBef>
        <a:spcAft>
          <a:spcPct val="0"/>
        </a:spcAft>
        <a:defRPr sz="2000" b="1">
          <a:solidFill>
            <a:srgbClr val="4B677A"/>
          </a:solidFill>
          <a:latin typeface="Gill Sans MT" pitchFamily="34" charset="0"/>
        </a:defRPr>
      </a:lvl6pPr>
      <a:lvl7pPr marL="914400" algn="l" rtl="0" eaLnBrk="1" fontAlgn="base" hangingPunct="1">
        <a:spcBef>
          <a:spcPct val="0"/>
        </a:spcBef>
        <a:spcAft>
          <a:spcPct val="0"/>
        </a:spcAft>
        <a:defRPr sz="2000" b="1">
          <a:solidFill>
            <a:srgbClr val="4B677A"/>
          </a:solidFill>
          <a:latin typeface="Gill Sans MT" pitchFamily="34" charset="0"/>
        </a:defRPr>
      </a:lvl7pPr>
      <a:lvl8pPr marL="1371600" algn="l" rtl="0" eaLnBrk="1" fontAlgn="base" hangingPunct="1">
        <a:spcBef>
          <a:spcPct val="0"/>
        </a:spcBef>
        <a:spcAft>
          <a:spcPct val="0"/>
        </a:spcAft>
        <a:defRPr sz="2000" b="1">
          <a:solidFill>
            <a:srgbClr val="4B677A"/>
          </a:solidFill>
          <a:latin typeface="Gill Sans MT" pitchFamily="34" charset="0"/>
        </a:defRPr>
      </a:lvl8pPr>
      <a:lvl9pPr marL="1828800" algn="l" rtl="0" eaLnBrk="1" fontAlgn="base" hangingPunct="1">
        <a:spcBef>
          <a:spcPct val="0"/>
        </a:spcBef>
        <a:spcAft>
          <a:spcPct val="0"/>
        </a:spcAft>
        <a:defRPr sz="2000" b="1">
          <a:solidFill>
            <a:srgbClr val="4B677A"/>
          </a:solidFill>
          <a:latin typeface="Gill Sans MT" pitchFamily="34" charset="0"/>
        </a:defRPr>
      </a:lvl9pPr>
    </p:titleStyle>
    <p:bodyStyle>
      <a:lvl1pPr marL="342900" indent="-342900" algn="l" rtl="0" fontAlgn="base">
        <a:spcBef>
          <a:spcPct val="0"/>
        </a:spcBef>
        <a:spcAft>
          <a:spcPct val="0"/>
        </a:spcAft>
        <a:defRPr>
          <a:solidFill>
            <a:schemeClr val="tx1"/>
          </a:solidFill>
          <a:latin typeface="+mn-lt"/>
          <a:ea typeface="+mn-ea"/>
          <a:cs typeface="+mn-cs"/>
        </a:defRPr>
      </a:lvl1pPr>
      <a:lvl2pPr marL="742950" indent="-285750" algn="l" rtl="0" fontAlgn="base">
        <a:spcBef>
          <a:spcPct val="20000"/>
        </a:spcBef>
        <a:spcAft>
          <a:spcPct val="0"/>
        </a:spcAft>
        <a:buChar char="•"/>
        <a:defRPr>
          <a:solidFill>
            <a:schemeClr val="tx1"/>
          </a:solidFill>
          <a:latin typeface="+mn-lt"/>
          <a:cs typeface="+mn-cs"/>
        </a:defRPr>
      </a:lvl2pPr>
      <a:lvl3pPr marL="1143000" indent="-228600" algn="l" rtl="0" fontAlgn="base">
        <a:spcBef>
          <a:spcPct val="20000"/>
        </a:spcBef>
        <a:spcAft>
          <a:spcPct val="0"/>
        </a:spcAft>
        <a:buChar char="•"/>
        <a:defRPr>
          <a:solidFill>
            <a:schemeClr val="tx1"/>
          </a:solidFill>
          <a:latin typeface="+mn-lt"/>
          <a:cs typeface="+mn-cs"/>
        </a:defRPr>
      </a:lvl3pPr>
      <a:lvl4pPr marL="1600200" indent="-228600" algn="l" rtl="0" fontAlgn="base">
        <a:spcBef>
          <a:spcPct val="20000"/>
        </a:spcBef>
        <a:spcAft>
          <a:spcPct val="0"/>
        </a:spcAft>
        <a:buChar char="•"/>
        <a:defRPr>
          <a:solidFill>
            <a:schemeClr val="tx1"/>
          </a:solidFill>
          <a:latin typeface="+mn-lt"/>
          <a:cs typeface="+mn-cs"/>
        </a:defRPr>
      </a:lvl4pPr>
      <a:lvl5pPr marL="2057400" indent="-228600" algn="l" rtl="0" fontAlgn="base">
        <a:spcBef>
          <a:spcPct val="20000"/>
        </a:spcBef>
        <a:spcAft>
          <a:spcPct val="0"/>
        </a:spcAft>
        <a:buChar char="•"/>
        <a:defRPr>
          <a:solidFill>
            <a:schemeClr val="tx1"/>
          </a:solidFill>
          <a:latin typeface="+mn-lt"/>
          <a:cs typeface="+mn-cs"/>
        </a:defRPr>
      </a:lvl5pPr>
      <a:lvl6pPr marL="2514600" indent="-228600" algn="l" rtl="0" eaLnBrk="1" fontAlgn="base" hangingPunct="1">
        <a:spcBef>
          <a:spcPct val="20000"/>
        </a:spcBef>
        <a:spcAft>
          <a:spcPct val="0"/>
        </a:spcAft>
        <a:buChar char="•"/>
        <a:defRPr>
          <a:solidFill>
            <a:schemeClr val="tx1"/>
          </a:solidFill>
          <a:latin typeface="+mn-lt"/>
          <a:cs typeface="+mn-cs"/>
        </a:defRPr>
      </a:lvl6pPr>
      <a:lvl7pPr marL="2971800" indent="-228600" algn="l" rtl="0" eaLnBrk="1" fontAlgn="base" hangingPunct="1">
        <a:spcBef>
          <a:spcPct val="20000"/>
        </a:spcBef>
        <a:spcAft>
          <a:spcPct val="0"/>
        </a:spcAft>
        <a:buChar char="•"/>
        <a:defRPr>
          <a:solidFill>
            <a:schemeClr val="tx1"/>
          </a:solidFill>
          <a:latin typeface="+mn-lt"/>
          <a:cs typeface="+mn-cs"/>
        </a:defRPr>
      </a:lvl7pPr>
      <a:lvl8pPr marL="3429000" indent="-228600" algn="l" rtl="0" eaLnBrk="1" fontAlgn="base" hangingPunct="1">
        <a:spcBef>
          <a:spcPct val="20000"/>
        </a:spcBef>
        <a:spcAft>
          <a:spcPct val="0"/>
        </a:spcAft>
        <a:buChar char="•"/>
        <a:defRPr>
          <a:solidFill>
            <a:schemeClr val="tx1"/>
          </a:solidFill>
          <a:latin typeface="+mn-lt"/>
          <a:cs typeface="+mn-cs"/>
        </a:defRPr>
      </a:lvl8pPr>
      <a:lvl9pPr marL="3886200" indent="-228600" algn="l" rtl="0" eaLnBrk="1" fontAlgn="base" hangingPunct="1">
        <a:spcBef>
          <a:spcPct val="20000"/>
        </a:spcBef>
        <a:spcAft>
          <a:spcPct val="0"/>
        </a:spcAft>
        <a:buChar char="•"/>
        <a:defRPr>
          <a:solidFill>
            <a:schemeClr val="tx1"/>
          </a:solidFill>
          <a:latin typeface="+mn-lt"/>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9" name="Rectangle 3"/>
          <p:cNvSpPr>
            <a:spLocks noChangeArrowheads="1"/>
          </p:cNvSpPr>
          <p:nvPr/>
        </p:nvSpPr>
        <p:spPr bwMode="auto">
          <a:xfrm>
            <a:off x="0" y="0"/>
            <a:ext cx="9144000" cy="1052513"/>
          </a:xfrm>
          <a:prstGeom prst="rect">
            <a:avLst/>
          </a:prstGeom>
          <a:gradFill rotWithShape="1">
            <a:gsLst>
              <a:gs pos="0">
                <a:srgbClr val="EAEAEA"/>
              </a:gs>
              <a:gs pos="100000">
                <a:schemeClr val="bg1"/>
              </a:gs>
            </a:gsLst>
            <a:lin ang="0" scaled="1"/>
          </a:gradFill>
          <a:ln w="12700">
            <a:noFill/>
            <a:miter lim="800000"/>
            <a:headEnd type="none" w="sm" len="sm"/>
            <a:tailEnd type="none" w="sm" len="sm"/>
          </a:ln>
          <a:effectLst/>
        </p:spPr>
        <p:txBody>
          <a:bodyPr wrap="none" lIns="72000" tIns="36000" rIns="36000" bIns="36000" anchor="ctr"/>
          <a:lstStyle/>
          <a:p>
            <a:pPr>
              <a:defRPr/>
            </a:pPr>
            <a:endParaRPr lang="da-DK" sz="1400">
              <a:solidFill>
                <a:srgbClr val="000000"/>
              </a:solidFill>
              <a:cs typeface="+mn-cs"/>
            </a:endParaRPr>
          </a:p>
        </p:txBody>
      </p:sp>
      <p:sp>
        <p:nvSpPr>
          <p:cNvPr id="142339" name="Rectangle 4"/>
          <p:cNvSpPr>
            <a:spLocks noGrp="1" noChangeArrowheads="1"/>
          </p:cNvSpPr>
          <p:nvPr>
            <p:ph type="title"/>
          </p:nvPr>
        </p:nvSpPr>
        <p:spPr bwMode="auto">
          <a:xfrm>
            <a:off x="457200" y="236538"/>
            <a:ext cx="8229600" cy="7239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Klik for at redigere titeltypografi i masteren</a:t>
            </a:r>
          </a:p>
        </p:txBody>
      </p:sp>
      <p:sp>
        <p:nvSpPr>
          <p:cNvPr id="142340" name="Rectangle 5"/>
          <p:cNvSpPr>
            <a:spLocks noGrp="1" noChangeArrowheads="1"/>
          </p:cNvSpPr>
          <p:nvPr>
            <p:ph type="body" idx="1"/>
          </p:nvPr>
        </p:nvSpPr>
        <p:spPr bwMode="auto">
          <a:xfrm>
            <a:off x="457200" y="1196975"/>
            <a:ext cx="8229600" cy="4957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Klik for at redigere teksttypografierne i masteren</a:t>
            </a:r>
          </a:p>
          <a:p>
            <a:pPr lvl="1"/>
            <a:r>
              <a:rPr lang="en-GB" smtClean="0"/>
              <a:t>Andet niveau</a:t>
            </a:r>
          </a:p>
          <a:p>
            <a:pPr lvl="2"/>
            <a:r>
              <a:rPr lang="en-GB" smtClean="0"/>
              <a:t>Tredje niveau</a:t>
            </a:r>
          </a:p>
          <a:p>
            <a:pPr lvl="3"/>
            <a:r>
              <a:rPr lang="en-GB" smtClean="0"/>
              <a:t>Fjerde niveau</a:t>
            </a:r>
          </a:p>
          <a:p>
            <a:pPr lvl="4"/>
            <a:r>
              <a:rPr lang="en-GB" smtClean="0"/>
              <a:t>Femte niveau</a:t>
            </a:r>
          </a:p>
        </p:txBody>
      </p:sp>
      <p:sp>
        <p:nvSpPr>
          <p:cNvPr id="4104" name="Rectangle 8"/>
          <p:cNvSpPr>
            <a:spLocks noGrp="1" noChangeArrowheads="1"/>
          </p:cNvSpPr>
          <p:nvPr>
            <p:ph type="sldNum" sz="quarter" idx="4"/>
          </p:nvPr>
        </p:nvSpPr>
        <p:spPr bwMode="auto">
          <a:xfrm>
            <a:off x="8532813" y="739775"/>
            <a:ext cx="561975" cy="3825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808080"/>
                </a:solidFill>
                <a:latin typeface="Arial" charset="0"/>
                <a:cs typeface="+mn-cs"/>
              </a:defRPr>
            </a:lvl1pPr>
          </a:lstStyle>
          <a:p>
            <a:pPr>
              <a:defRPr/>
            </a:pPr>
            <a:fld id="{C650B33B-6E90-4EB5-B4D2-173398CA107C}" type="slidenum">
              <a:rPr lang="da-DK"/>
              <a:pPr>
                <a:defRPr/>
              </a:pPr>
              <a:t>‹nr.›</a:t>
            </a:fld>
            <a:endParaRPr lang="da-DK"/>
          </a:p>
        </p:txBody>
      </p:sp>
      <p:sp>
        <p:nvSpPr>
          <p:cNvPr id="4105" name="Line 9"/>
          <p:cNvSpPr>
            <a:spLocks noChangeShapeType="1"/>
          </p:cNvSpPr>
          <p:nvPr/>
        </p:nvSpPr>
        <p:spPr bwMode="auto">
          <a:xfrm>
            <a:off x="0" y="6246813"/>
            <a:ext cx="9144000" cy="0"/>
          </a:xfrm>
          <a:prstGeom prst="line">
            <a:avLst/>
          </a:prstGeom>
          <a:noFill/>
          <a:ln w="12700">
            <a:solidFill>
              <a:srgbClr val="CC0000"/>
            </a:solidFill>
            <a:round/>
            <a:headEnd type="none" w="sm" len="sm"/>
            <a:tailEnd type="none" w="sm" len="sm"/>
          </a:ln>
          <a:effectLst/>
        </p:spPr>
        <p:txBody>
          <a:bodyPr lIns="72000" tIns="36000" rIns="36000" bIns="36000" anchor="ctr"/>
          <a:lstStyle/>
          <a:p>
            <a:pPr>
              <a:defRPr/>
            </a:pPr>
            <a:endParaRPr lang="da-DK" sz="1400">
              <a:solidFill>
                <a:srgbClr val="000000"/>
              </a:solidFill>
              <a:cs typeface="+mn-cs"/>
            </a:endParaRPr>
          </a:p>
        </p:txBody>
      </p:sp>
      <p:sp>
        <p:nvSpPr>
          <p:cNvPr id="4106" name="Line 10"/>
          <p:cNvSpPr>
            <a:spLocks noChangeShapeType="1"/>
          </p:cNvSpPr>
          <p:nvPr/>
        </p:nvSpPr>
        <p:spPr bwMode="auto">
          <a:xfrm>
            <a:off x="0" y="1052513"/>
            <a:ext cx="9144000" cy="0"/>
          </a:xfrm>
          <a:prstGeom prst="line">
            <a:avLst/>
          </a:prstGeom>
          <a:noFill/>
          <a:ln w="12700">
            <a:solidFill>
              <a:srgbClr val="CC0000"/>
            </a:solidFill>
            <a:round/>
            <a:headEnd type="none" w="sm" len="sm"/>
            <a:tailEnd type="none" w="sm" len="sm"/>
          </a:ln>
          <a:effectLst/>
        </p:spPr>
        <p:txBody>
          <a:bodyPr lIns="72000" tIns="36000" rIns="36000" bIns="36000" anchor="ctr"/>
          <a:lstStyle/>
          <a:p>
            <a:pPr>
              <a:defRPr/>
            </a:pPr>
            <a:endParaRPr lang="da-DK" sz="1400">
              <a:solidFill>
                <a:srgbClr val="000000"/>
              </a:solidFill>
              <a:cs typeface="+mn-cs"/>
            </a:endParaRPr>
          </a:p>
        </p:txBody>
      </p:sp>
      <p:sp>
        <p:nvSpPr>
          <p:cNvPr id="18" name="Rectangle 2"/>
          <p:cNvSpPr>
            <a:spLocks noChangeArrowheads="1"/>
          </p:cNvSpPr>
          <p:nvPr/>
        </p:nvSpPr>
        <p:spPr bwMode="auto">
          <a:xfrm>
            <a:off x="0" y="6259513"/>
            <a:ext cx="9144000" cy="598487"/>
          </a:xfrm>
          <a:prstGeom prst="rect">
            <a:avLst/>
          </a:prstGeom>
          <a:solidFill>
            <a:srgbClr val="14283C"/>
          </a:solidFill>
          <a:ln w="9525">
            <a:noFill/>
            <a:miter lim="800000"/>
            <a:headEnd/>
            <a:tailEnd/>
          </a:ln>
          <a:effectLst/>
        </p:spPr>
        <p:txBody>
          <a:bodyPr wrap="none" anchor="ctr"/>
          <a:lstStyle/>
          <a:p>
            <a:pPr algn="ctr">
              <a:defRPr/>
            </a:pPr>
            <a:endParaRPr lang="da-DK" sz="2400">
              <a:solidFill>
                <a:srgbClr val="000000"/>
              </a:solidFill>
              <a:cs typeface="+mn-cs"/>
            </a:endParaRPr>
          </a:p>
        </p:txBody>
      </p:sp>
      <p:sp>
        <p:nvSpPr>
          <p:cNvPr id="22" name="Text Box 42"/>
          <p:cNvSpPr txBox="1">
            <a:spLocks noChangeArrowheads="1"/>
          </p:cNvSpPr>
          <p:nvPr/>
        </p:nvSpPr>
        <p:spPr bwMode="auto">
          <a:xfrm>
            <a:off x="7223125" y="6540500"/>
            <a:ext cx="1920875" cy="247650"/>
          </a:xfrm>
          <a:prstGeom prst="rect">
            <a:avLst/>
          </a:prstGeom>
          <a:noFill/>
          <a:ln w="6350">
            <a:noFill/>
            <a:miter lim="800000"/>
            <a:headEnd/>
            <a:tailEnd/>
          </a:ln>
          <a:effectLst/>
        </p:spPr>
        <p:txBody>
          <a:bodyPr lIns="90000" tIns="46800" rIns="90000" bIns="46800">
            <a:spAutoFit/>
          </a:bodyPr>
          <a:lstStyle/>
          <a:p>
            <a:pPr>
              <a:spcBef>
                <a:spcPct val="50000"/>
              </a:spcBef>
              <a:defRPr/>
            </a:pPr>
            <a:r>
              <a:rPr lang="da-DK" sz="1000" dirty="0">
                <a:solidFill>
                  <a:srgbClr val="FFFFFF"/>
                </a:solidFill>
                <a:latin typeface="Gill Sans MT" pitchFamily="34" charset="0"/>
                <a:cs typeface="+mn-cs"/>
              </a:rPr>
              <a:t>Harry Lahrmann      </a:t>
            </a:r>
          </a:p>
        </p:txBody>
      </p:sp>
    </p:spTree>
  </p:cSld>
  <p:clrMap bg1="lt1" tx1="dk1" bg2="lt2" tx2="dk2" accent1="accent1" accent2="accent2" accent3="accent3" accent4="accent4" accent5="accent5" accent6="accent6" hlink="hlink" folHlink="folHlink"/>
  <p:sldLayoutIdLst>
    <p:sldLayoutId id="2147484690" r:id="rId1"/>
    <p:sldLayoutId id="2147484691" r:id="rId2"/>
    <p:sldLayoutId id="2147484692" r:id="rId3"/>
    <p:sldLayoutId id="2147484693" r:id="rId4"/>
    <p:sldLayoutId id="2147484694" r:id="rId5"/>
    <p:sldLayoutId id="2147484695" r:id="rId6"/>
    <p:sldLayoutId id="2147484696" r:id="rId7"/>
    <p:sldLayoutId id="2147484697" r:id="rId8"/>
    <p:sldLayoutId id="2147484698" r:id="rId9"/>
    <p:sldLayoutId id="2147484699" r:id="rId10"/>
    <p:sldLayoutId id="2147484700" r:id="rId11"/>
    <p:sldLayoutId id="2147484701" r:id="rId12"/>
  </p:sldLayoutIdLst>
  <p:timing>
    <p:tnLst>
      <p:par>
        <p:cTn id="1" dur="indefinite" restart="never" nodeType="tmRoot"/>
      </p:par>
    </p:tnLst>
  </p:timing>
  <p:hf hdr="0" dt="0"/>
  <p:txStyles>
    <p:titleStyle>
      <a:lvl1pPr algn="l" rtl="0" fontAlgn="base">
        <a:spcBef>
          <a:spcPct val="0"/>
        </a:spcBef>
        <a:spcAft>
          <a:spcPct val="0"/>
        </a:spcAft>
        <a:defRPr sz="3200" b="1">
          <a:solidFill>
            <a:schemeClr val="tx1"/>
          </a:solidFill>
          <a:latin typeface="+mj-lt"/>
          <a:ea typeface="+mj-ea"/>
          <a:cs typeface="+mj-cs"/>
        </a:defRPr>
      </a:lvl1pPr>
      <a:lvl2pPr algn="l" rtl="0" fontAlgn="base">
        <a:spcBef>
          <a:spcPct val="0"/>
        </a:spcBef>
        <a:spcAft>
          <a:spcPct val="0"/>
        </a:spcAft>
        <a:defRPr sz="3200" b="1">
          <a:solidFill>
            <a:schemeClr val="tx1"/>
          </a:solidFill>
          <a:latin typeface="Verdana" pitchFamily="34" charset="0"/>
        </a:defRPr>
      </a:lvl2pPr>
      <a:lvl3pPr algn="l" rtl="0" fontAlgn="base">
        <a:spcBef>
          <a:spcPct val="0"/>
        </a:spcBef>
        <a:spcAft>
          <a:spcPct val="0"/>
        </a:spcAft>
        <a:defRPr sz="3200" b="1">
          <a:solidFill>
            <a:schemeClr val="tx1"/>
          </a:solidFill>
          <a:latin typeface="Verdana" pitchFamily="34" charset="0"/>
        </a:defRPr>
      </a:lvl3pPr>
      <a:lvl4pPr algn="l" rtl="0" fontAlgn="base">
        <a:spcBef>
          <a:spcPct val="0"/>
        </a:spcBef>
        <a:spcAft>
          <a:spcPct val="0"/>
        </a:spcAft>
        <a:defRPr sz="3200" b="1">
          <a:solidFill>
            <a:schemeClr val="tx1"/>
          </a:solidFill>
          <a:latin typeface="Verdana" pitchFamily="34" charset="0"/>
        </a:defRPr>
      </a:lvl4pPr>
      <a:lvl5pPr algn="l" rtl="0" fontAlgn="base">
        <a:spcBef>
          <a:spcPct val="0"/>
        </a:spcBef>
        <a:spcAft>
          <a:spcPct val="0"/>
        </a:spcAft>
        <a:defRPr sz="3200" b="1">
          <a:solidFill>
            <a:schemeClr val="tx1"/>
          </a:solidFill>
          <a:latin typeface="Verdana" pitchFamily="34" charset="0"/>
        </a:defRPr>
      </a:lvl5pPr>
      <a:lvl6pPr marL="457200" algn="l" rtl="0" eaLnBrk="1" fontAlgn="base" hangingPunct="1">
        <a:spcBef>
          <a:spcPct val="0"/>
        </a:spcBef>
        <a:spcAft>
          <a:spcPct val="0"/>
        </a:spcAft>
        <a:defRPr sz="3200" b="1">
          <a:solidFill>
            <a:schemeClr val="tx1"/>
          </a:solidFill>
          <a:latin typeface="Verdana" pitchFamily="34" charset="0"/>
        </a:defRPr>
      </a:lvl6pPr>
      <a:lvl7pPr marL="914400" algn="l" rtl="0" eaLnBrk="1" fontAlgn="base" hangingPunct="1">
        <a:spcBef>
          <a:spcPct val="0"/>
        </a:spcBef>
        <a:spcAft>
          <a:spcPct val="0"/>
        </a:spcAft>
        <a:defRPr sz="3200" b="1">
          <a:solidFill>
            <a:schemeClr val="tx1"/>
          </a:solidFill>
          <a:latin typeface="Verdana" pitchFamily="34" charset="0"/>
        </a:defRPr>
      </a:lvl7pPr>
      <a:lvl8pPr marL="1371600" algn="l" rtl="0" eaLnBrk="1" fontAlgn="base" hangingPunct="1">
        <a:spcBef>
          <a:spcPct val="0"/>
        </a:spcBef>
        <a:spcAft>
          <a:spcPct val="0"/>
        </a:spcAft>
        <a:defRPr sz="3200" b="1">
          <a:solidFill>
            <a:schemeClr val="tx1"/>
          </a:solidFill>
          <a:latin typeface="Verdana" pitchFamily="34" charset="0"/>
        </a:defRPr>
      </a:lvl8pPr>
      <a:lvl9pPr marL="1828800" algn="l" rtl="0" eaLnBrk="1" fontAlgn="base" hangingPunct="1">
        <a:spcBef>
          <a:spcPct val="0"/>
        </a:spcBef>
        <a:spcAft>
          <a:spcPct val="0"/>
        </a:spcAft>
        <a:defRPr sz="3200" b="1">
          <a:solidFill>
            <a:schemeClr val="tx1"/>
          </a:solidFill>
          <a:latin typeface="Verdana" pitchFamily="34" charset="0"/>
        </a:defRPr>
      </a:lvl9pPr>
    </p:titleStyle>
    <p:bodyStyle>
      <a:lvl1pPr marL="342900" indent="-342900" algn="l" rtl="0" fontAlgn="base">
        <a:spcBef>
          <a:spcPct val="50000"/>
        </a:spcBef>
        <a:spcAft>
          <a:spcPct val="0"/>
        </a:spcAft>
        <a:buClr>
          <a:srgbClr val="CC0000"/>
        </a:buClr>
        <a:buFont typeface="Symbol" pitchFamily="18" charset="2"/>
        <a:buChar char="·"/>
        <a:defRPr sz="2000">
          <a:solidFill>
            <a:schemeClr val="tx1"/>
          </a:solidFill>
          <a:latin typeface="+mn-lt"/>
          <a:ea typeface="+mn-ea"/>
          <a:cs typeface="+mn-cs"/>
        </a:defRPr>
      </a:lvl1pPr>
      <a:lvl2pPr marL="742950" indent="-285750" algn="l" rtl="0" fontAlgn="base">
        <a:spcBef>
          <a:spcPct val="20000"/>
        </a:spcBef>
        <a:spcAft>
          <a:spcPct val="0"/>
        </a:spcAft>
        <a:buClr>
          <a:srgbClr val="CC0000"/>
        </a:buClr>
        <a:buFont typeface="Arial" charset="0"/>
        <a:buChar char="–"/>
        <a:defRPr>
          <a:solidFill>
            <a:schemeClr val="tx1"/>
          </a:solidFill>
          <a:latin typeface="+mn-lt"/>
        </a:defRPr>
      </a:lvl2pPr>
      <a:lvl3pPr marL="1143000" indent="-228600" algn="l" rtl="0" fontAlgn="base">
        <a:spcBef>
          <a:spcPct val="20000"/>
        </a:spcBef>
        <a:spcAft>
          <a:spcPct val="0"/>
        </a:spcAft>
        <a:buClr>
          <a:srgbClr val="CC0000"/>
        </a:buClr>
        <a:buChar char="•"/>
        <a:defRPr sz="1600">
          <a:solidFill>
            <a:schemeClr val="tx1"/>
          </a:solidFill>
          <a:latin typeface="+mn-lt"/>
        </a:defRPr>
      </a:lvl3pPr>
      <a:lvl4pPr marL="1600200" indent="-228600" algn="l" rtl="0" fontAlgn="base">
        <a:spcBef>
          <a:spcPct val="20000"/>
        </a:spcBef>
        <a:spcAft>
          <a:spcPct val="0"/>
        </a:spcAft>
        <a:buClr>
          <a:srgbClr val="CC0000"/>
        </a:buClr>
        <a:buChar char="–"/>
        <a:defRPr sz="1600">
          <a:solidFill>
            <a:schemeClr val="tx1"/>
          </a:solidFill>
          <a:latin typeface="+mn-lt"/>
        </a:defRPr>
      </a:lvl4pPr>
      <a:lvl5pPr marL="2057400" indent="-228600" algn="l" rtl="0" fontAlgn="base">
        <a:spcBef>
          <a:spcPct val="20000"/>
        </a:spcBef>
        <a:spcAft>
          <a:spcPct val="0"/>
        </a:spcAft>
        <a:buClr>
          <a:srgbClr val="CC0000"/>
        </a:buClr>
        <a:buChar char="»"/>
        <a:defRPr sz="1600">
          <a:solidFill>
            <a:schemeClr val="tx1"/>
          </a:solidFill>
          <a:latin typeface="+mn-lt"/>
        </a:defRPr>
      </a:lvl5pPr>
      <a:lvl6pPr marL="2514600" indent="-228600" algn="l" rtl="0" eaLnBrk="1" fontAlgn="base" hangingPunct="1">
        <a:spcBef>
          <a:spcPct val="20000"/>
        </a:spcBef>
        <a:spcAft>
          <a:spcPct val="0"/>
        </a:spcAft>
        <a:buClr>
          <a:srgbClr val="CC0000"/>
        </a:buClr>
        <a:buChar char="»"/>
        <a:defRPr sz="1600">
          <a:solidFill>
            <a:schemeClr val="tx1"/>
          </a:solidFill>
          <a:latin typeface="+mn-lt"/>
        </a:defRPr>
      </a:lvl6pPr>
      <a:lvl7pPr marL="2971800" indent="-228600" algn="l" rtl="0" eaLnBrk="1" fontAlgn="base" hangingPunct="1">
        <a:spcBef>
          <a:spcPct val="20000"/>
        </a:spcBef>
        <a:spcAft>
          <a:spcPct val="0"/>
        </a:spcAft>
        <a:buClr>
          <a:srgbClr val="CC0000"/>
        </a:buClr>
        <a:buChar char="»"/>
        <a:defRPr sz="1600">
          <a:solidFill>
            <a:schemeClr val="tx1"/>
          </a:solidFill>
          <a:latin typeface="+mn-lt"/>
        </a:defRPr>
      </a:lvl7pPr>
      <a:lvl8pPr marL="3429000" indent="-228600" algn="l" rtl="0" eaLnBrk="1" fontAlgn="base" hangingPunct="1">
        <a:spcBef>
          <a:spcPct val="20000"/>
        </a:spcBef>
        <a:spcAft>
          <a:spcPct val="0"/>
        </a:spcAft>
        <a:buClr>
          <a:srgbClr val="CC0000"/>
        </a:buClr>
        <a:buChar char="»"/>
        <a:defRPr sz="1600">
          <a:solidFill>
            <a:schemeClr val="tx1"/>
          </a:solidFill>
          <a:latin typeface="+mn-lt"/>
        </a:defRPr>
      </a:lvl8pPr>
      <a:lvl9pPr marL="3886200" indent="-228600" algn="l" rtl="0" eaLnBrk="1" fontAlgn="base" hangingPunct="1">
        <a:spcBef>
          <a:spcPct val="20000"/>
        </a:spcBef>
        <a:spcAft>
          <a:spcPct val="0"/>
        </a:spcAft>
        <a:buClr>
          <a:srgbClr val="CC0000"/>
        </a:buClr>
        <a:buChar char="»"/>
        <a:defRPr sz="16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7350" name="Picture 39" descr="powerhead40"/>
          <p:cNvPicPr>
            <a:picLocks noChangeAspect="1" noChangeArrowheads="1"/>
          </p:cNvPicPr>
          <p:nvPr/>
        </p:nvPicPr>
        <p:blipFill>
          <a:blip r:embed="rId14" cstate="print"/>
          <a:srcRect/>
          <a:stretch>
            <a:fillRect/>
          </a:stretch>
        </p:blipFill>
        <p:spPr bwMode="auto">
          <a:xfrm>
            <a:off x="0" y="0"/>
            <a:ext cx="9144000" cy="914400"/>
          </a:xfrm>
          <a:prstGeom prst="rect">
            <a:avLst/>
          </a:prstGeom>
          <a:noFill/>
          <a:ln w="9525">
            <a:noFill/>
            <a:miter lim="800000"/>
            <a:headEnd/>
            <a:tailEnd/>
          </a:ln>
        </p:spPr>
      </p:pic>
      <p:sp>
        <p:nvSpPr>
          <p:cNvPr id="3074"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sp>
        <p:nvSpPr>
          <p:cNvPr id="57352" name="Rectangle 11"/>
          <p:cNvSpPr>
            <a:spLocks noGrp="1" noChangeArrowheads="1"/>
          </p:cNvSpPr>
          <p:nvPr>
            <p:ph type="title"/>
          </p:nvPr>
        </p:nvSpPr>
        <p:spPr bwMode="auto">
          <a:xfrm>
            <a:off x="468313" y="1066800"/>
            <a:ext cx="8218487" cy="685800"/>
          </a:xfrm>
          <a:prstGeom prst="rect">
            <a:avLst/>
          </a:prstGeom>
          <a:noFill/>
          <a:ln w="9525">
            <a:noFill/>
            <a:miter lim="800000"/>
            <a:headEnd/>
            <a:tailEnd/>
          </a:ln>
        </p:spPr>
        <p:txBody>
          <a:bodyPr vert="horz" wrap="square" lIns="36000" tIns="46038" rIns="72000" bIns="46038" numCol="1" anchor="ctr" anchorCtr="0" compatLnSpc="1">
            <a:prstTxWarp prst="textNoShape">
              <a:avLst/>
            </a:prstTxWarp>
          </a:bodyPr>
          <a:lstStyle/>
          <a:p>
            <a:pPr lvl="0"/>
            <a:r>
              <a:rPr lang="da-DK" smtClean="0"/>
              <a:t>Click to edit</a:t>
            </a:r>
          </a:p>
        </p:txBody>
      </p:sp>
      <p:sp>
        <p:nvSpPr>
          <p:cNvPr id="57353" name="Rectangle 13"/>
          <p:cNvSpPr>
            <a:spLocks noGrp="1" noChangeArrowheads="1"/>
          </p:cNvSpPr>
          <p:nvPr>
            <p:ph type="body" idx="1"/>
          </p:nvPr>
        </p:nvSpPr>
        <p:spPr bwMode="auto">
          <a:xfrm>
            <a:off x="468313" y="2133600"/>
            <a:ext cx="8207375" cy="3962400"/>
          </a:xfrm>
          <a:prstGeom prst="rect">
            <a:avLst/>
          </a:prstGeom>
          <a:noFill/>
          <a:ln w="12700" cap="sq">
            <a:noFill/>
            <a:miter lim="800000"/>
            <a:headEnd type="none" w="sm" len="sm"/>
            <a:tailEnd type="none" w="sm" len="sm"/>
          </a:ln>
        </p:spPr>
        <p:txBody>
          <a:bodyPr vert="horz" wrap="square" lIns="36000" tIns="0" rIns="72000" bIns="45720" numCol="1" anchor="t" anchorCtr="0" compatLnSpc="1">
            <a:prstTxWarp prst="textNoShape">
              <a:avLst/>
            </a:prstTxWarp>
          </a:bodyPr>
          <a:lstStyle/>
          <a:p>
            <a:pPr lvl="0"/>
            <a:r>
              <a:rPr lang="da-DK" smtClean="0"/>
              <a:t>Click to edit</a:t>
            </a:r>
          </a:p>
          <a:p>
            <a:pPr lvl="1"/>
            <a:r>
              <a:rPr lang="da-DK" smtClean="0"/>
              <a:t>Second level</a:t>
            </a:r>
          </a:p>
          <a:p>
            <a:pPr lvl="2"/>
            <a:r>
              <a:rPr lang="da-DK" smtClean="0"/>
              <a:t>Third level</a:t>
            </a:r>
          </a:p>
          <a:p>
            <a:pPr lvl="3"/>
            <a:r>
              <a:rPr lang="da-DK" smtClean="0"/>
              <a:t>Fourth level</a:t>
            </a:r>
          </a:p>
          <a:p>
            <a:pPr lvl="4"/>
            <a:r>
              <a:rPr lang="da-DK" smtClean="0"/>
              <a:t>Fifth level</a:t>
            </a:r>
          </a:p>
        </p:txBody>
      </p:sp>
      <p:graphicFrame>
        <p:nvGraphicFramePr>
          <p:cNvPr id="57346" name="Object 38"/>
          <p:cNvGraphicFramePr>
            <a:graphicFrameLocks noChangeAspect="1"/>
          </p:cNvGraphicFramePr>
          <p:nvPr/>
        </p:nvGraphicFramePr>
        <p:xfrm>
          <a:off x="8101013" y="549275"/>
          <a:ext cx="963612" cy="88900"/>
        </p:xfrm>
        <a:graphic>
          <a:graphicData uri="http://schemas.openxmlformats.org/presentationml/2006/ole">
            <p:oleObj spid="_x0000_s57346" name="Image" r:id="rId15" imgW="963007" imgH="88198" progId="">
              <p:embed/>
            </p:oleObj>
          </a:graphicData>
        </a:graphic>
      </p:graphicFrame>
      <p:graphicFrame>
        <p:nvGraphicFramePr>
          <p:cNvPr id="57347" name="Object 41"/>
          <p:cNvGraphicFramePr>
            <a:graphicFrameLocks noChangeAspect="1"/>
          </p:cNvGraphicFramePr>
          <p:nvPr/>
        </p:nvGraphicFramePr>
        <p:xfrm>
          <a:off x="468313" y="333375"/>
          <a:ext cx="1655762" cy="312738"/>
        </p:xfrm>
        <a:graphic>
          <a:graphicData uri="http://schemas.openxmlformats.org/presentationml/2006/ole">
            <p:oleObj spid="_x0000_s57347" name="Image" r:id="rId16" imgW="2606045" imgH="490687" progId="">
              <p:embed/>
            </p:oleObj>
          </a:graphicData>
        </a:graphic>
      </p:graphicFrame>
      <p:graphicFrame>
        <p:nvGraphicFramePr>
          <p:cNvPr id="57348" name="Object 42"/>
          <p:cNvGraphicFramePr>
            <a:graphicFrameLocks noChangeAspect="1"/>
          </p:cNvGraphicFramePr>
          <p:nvPr/>
        </p:nvGraphicFramePr>
        <p:xfrm>
          <a:off x="468313" y="334963"/>
          <a:ext cx="1727200" cy="315912"/>
        </p:xfrm>
        <a:graphic>
          <a:graphicData uri="http://schemas.openxmlformats.org/presentationml/2006/ole">
            <p:oleObj spid="_x0000_s57348" name="Image" r:id="rId17" imgW="2133424" imgH="389881" progId="">
              <p:embed/>
            </p:oleObj>
          </a:graphicData>
        </a:graphic>
      </p:graphicFrame>
    </p:spTree>
  </p:cSld>
  <p:clrMap bg1="lt1" tx1="dk1" bg2="lt2" tx2="dk2" accent1="accent1" accent2="accent2" accent3="accent3" accent4="accent4" accent5="accent5" accent6="accent6" hlink="hlink" folHlink="folHlink"/>
  <p:sldLayoutIdLst>
    <p:sldLayoutId id="2147484702" r:id="rId1"/>
    <p:sldLayoutId id="2147484703" r:id="rId2"/>
    <p:sldLayoutId id="2147484704" r:id="rId3"/>
    <p:sldLayoutId id="2147484705" r:id="rId4"/>
    <p:sldLayoutId id="2147484706" r:id="rId5"/>
    <p:sldLayoutId id="2147484583" r:id="rId6"/>
    <p:sldLayoutId id="2147484707" r:id="rId7"/>
    <p:sldLayoutId id="2147484708" r:id="rId8"/>
    <p:sldLayoutId id="2147484709" r:id="rId9"/>
    <p:sldLayoutId id="2147484710" r:id="rId10"/>
    <p:sldLayoutId id="2147484711" r:id="rId11"/>
  </p:sldLayoutIdLst>
  <p:transition spd="slow">
    <p:fade thruBlk="1"/>
  </p:transition>
  <p:timing>
    <p:tnLst>
      <p:par>
        <p:cTn id="1" dur="indefinite" restart="never" nodeType="tmRoot"/>
      </p:par>
    </p:tnLst>
  </p:timing>
  <p:hf hdr="0" ftr="0" dt="0"/>
  <p:txStyles>
    <p:titleStyle>
      <a:lvl1pPr algn="l" rtl="0" fontAlgn="base">
        <a:spcBef>
          <a:spcPct val="0"/>
        </a:spcBef>
        <a:spcAft>
          <a:spcPct val="0"/>
        </a:spcAft>
        <a:defRPr sz="2000" b="1">
          <a:solidFill>
            <a:srgbClr val="4B677A"/>
          </a:solidFill>
          <a:latin typeface="+mj-lt"/>
          <a:ea typeface="+mj-ea"/>
          <a:cs typeface="+mj-cs"/>
        </a:defRPr>
      </a:lvl1pPr>
      <a:lvl2pPr algn="l" rtl="0" fontAlgn="base">
        <a:spcBef>
          <a:spcPct val="0"/>
        </a:spcBef>
        <a:spcAft>
          <a:spcPct val="0"/>
        </a:spcAft>
        <a:defRPr sz="2000" b="1">
          <a:solidFill>
            <a:srgbClr val="4B677A"/>
          </a:solidFill>
          <a:latin typeface="Gill Sans MT" pitchFamily="34" charset="0"/>
        </a:defRPr>
      </a:lvl2pPr>
      <a:lvl3pPr algn="l" rtl="0" fontAlgn="base">
        <a:spcBef>
          <a:spcPct val="0"/>
        </a:spcBef>
        <a:spcAft>
          <a:spcPct val="0"/>
        </a:spcAft>
        <a:defRPr sz="2000" b="1">
          <a:solidFill>
            <a:srgbClr val="4B677A"/>
          </a:solidFill>
          <a:latin typeface="Gill Sans MT" pitchFamily="34" charset="0"/>
        </a:defRPr>
      </a:lvl3pPr>
      <a:lvl4pPr algn="l" rtl="0" fontAlgn="base">
        <a:spcBef>
          <a:spcPct val="0"/>
        </a:spcBef>
        <a:spcAft>
          <a:spcPct val="0"/>
        </a:spcAft>
        <a:defRPr sz="2000" b="1">
          <a:solidFill>
            <a:srgbClr val="4B677A"/>
          </a:solidFill>
          <a:latin typeface="Gill Sans MT" pitchFamily="34" charset="0"/>
        </a:defRPr>
      </a:lvl4pPr>
      <a:lvl5pPr algn="l" rtl="0" fontAlgn="base">
        <a:spcBef>
          <a:spcPct val="0"/>
        </a:spcBef>
        <a:spcAft>
          <a:spcPct val="0"/>
        </a:spcAft>
        <a:defRPr sz="2000" b="1">
          <a:solidFill>
            <a:srgbClr val="4B677A"/>
          </a:solidFill>
          <a:latin typeface="Gill Sans MT" pitchFamily="34" charset="0"/>
        </a:defRPr>
      </a:lvl5pPr>
      <a:lvl6pPr marL="457200" algn="l" rtl="0" eaLnBrk="1" fontAlgn="base" hangingPunct="1">
        <a:spcBef>
          <a:spcPct val="0"/>
        </a:spcBef>
        <a:spcAft>
          <a:spcPct val="0"/>
        </a:spcAft>
        <a:defRPr sz="2000" b="1">
          <a:solidFill>
            <a:srgbClr val="4B677A"/>
          </a:solidFill>
          <a:latin typeface="Gill Sans MT" pitchFamily="34" charset="0"/>
        </a:defRPr>
      </a:lvl6pPr>
      <a:lvl7pPr marL="914400" algn="l" rtl="0" eaLnBrk="1" fontAlgn="base" hangingPunct="1">
        <a:spcBef>
          <a:spcPct val="0"/>
        </a:spcBef>
        <a:spcAft>
          <a:spcPct val="0"/>
        </a:spcAft>
        <a:defRPr sz="2000" b="1">
          <a:solidFill>
            <a:srgbClr val="4B677A"/>
          </a:solidFill>
          <a:latin typeface="Gill Sans MT" pitchFamily="34" charset="0"/>
        </a:defRPr>
      </a:lvl7pPr>
      <a:lvl8pPr marL="1371600" algn="l" rtl="0" eaLnBrk="1" fontAlgn="base" hangingPunct="1">
        <a:spcBef>
          <a:spcPct val="0"/>
        </a:spcBef>
        <a:spcAft>
          <a:spcPct val="0"/>
        </a:spcAft>
        <a:defRPr sz="2000" b="1">
          <a:solidFill>
            <a:srgbClr val="4B677A"/>
          </a:solidFill>
          <a:latin typeface="Gill Sans MT" pitchFamily="34" charset="0"/>
        </a:defRPr>
      </a:lvl8pPr>
      <a:lvl9pPr marL="1828800" algn="l" rtl="0" eaLnBrk="1" fontAlgn="base" hangingPunct="1">
        <a:spcBef>
          <a:spcPct val="0"/>
        </a:spcBef>
        <a:spcAft>
          <a:spcPct val="0"/>
        </a:spcAft>
        <a:defRPr sz="2000" b="1">
          <a:solidFill>
            <a:srgbClr val="4B677A"/>
          </a:solidFill>
          <a:latin typeface="Gill Sans MT" pitchFamily="34" charset="0"/>
        </a:defRPr>
      </a:lvl9pPr>
    </p:titleStyle>
    <p:bodyStyle>
      <a:lvl1pPr marL="342900" indent="-342900" algn="l" rtl="0" fontAlgn="base">
        <a:spcBef>
          <a:spcPct val="0"/>
        </a:spcBef>
        <a:spcAft>
          <a:spcPct val="0"/>
        </a:spcAft>
        <a:defRPr>
          <a:solidFill>
            <a:schemeClr val="tx1"/>
          </a:solidFill>
          <a:latin typeface="+mn-lt"/>
          <a:ea typeface="+mn-ea"/>
          <a:cs typeface="+mn-cs"/>
        </a:defRPr>
      </a:lvl1pPr>
      <a:lvl2pPr marL="742950" indent="-285750" algn="l" rtl="0" fontAlgn="base">
        <a:spcBef>
          <a:spcPct val="20000"/>
        </a:spcBef>
        <a:spcAft>
          <a:spcPct val="0"/>
        </a:spcAft>
        <a:buChar char="•"/>
        <a:defRPr>
          <a:solidFill>
            <a:schemeClr val="tx1"/>
          </a:solidFill>
          <a:latin typeface="+mn-lt"/>
          <a:cs typeface="+mn-cs"/>
        </a:defRPr>
      </a:lvl2pPr>
      <a:lvl3pPr marL="1143000" indent="-228600" algn="l" rtl="0" fontAlgn="base">
        <a:spcBef>
          <a:spcPct val="20000"/>
        </a:spcBef>
        <a:spcAft>
          <a:spcPct val="0"/>
        </a:spcAft>
        <a:buChar char="•"/>
        <a:defRPr>
          <a:solidFill>
            <a:schemeClr val="tx1"/>
          </a:solidFill>
          <a:latin typeface="+mn-lt"/>
          <a:cs typeface="+mn-cs"/>
        </a:defRPr>
      </a:lvl3pPr>
      <a:lvl4pPr marL="1600200" indent="-228600" algn="l" rtl="0" fontAlgn="base">
        <a:spcBef>
          <a:spcPct val="20000"/>
        </a:spcBef>
        <a:spcAft>
          <a:spcPct val="0"/>
        </a:spcAft>
        <a:buChar char="•"/>
        <a:defRPr>
          <a:solidFill>
            <a:schemeClr val="tx1"/>
          </a:solidFill>
          <a:latin typeface="+mn-lt"/>
          <a:cs typeface="+mn-cs"/>
        </a:defRPr>
      </a:lvl4pPr>
      <a:lvl5pPr marL="2057400" indent="-228600" algn="l" rtl="0" fontAlgn="base">
        <a:spcBef>
          <a:spcPct val="20000"/>
        </a:spcBef>
        <a:spcAft>
          <a:spcPct val="0"/>
        </a:spcAft>
        <a:buChar char="•"/>
        <a:defRPr>
          <a:solidFill>
            <a:schemeClr val="tx1"/>
          </a:solidFill>
          <a:latin typeface="+mn-lt"/>
          <a:cs typeface="+mn-cs"/>
        </a:defRPr>
      </a:lvl5pPr>
      <a:lvl6pPr marL="2514600" indent="-228600" algn="l" rtl="0" eaLnBrk="1" fontAlgn="base" hangingPunct="1">
        <a:spcBef>
          <a:spcPct val="20000"/>
        </a:spcBef>
        <a:spcAft>
          <a:spcPct val="0"/>
        </a:spcAft>
        <a:buChar char="•"/>
        <a:defRPr>
          <a:solidFill>
            <a:schemeClr val="tx1"/>
          </a:solidFill>
          <a:latin typeface="+mn-lt"/>
          <a:cs typeface="+mn-cs"/>
        </a:defRPr>
      </a:lvl6pPr>
      <a:lvl7pPr marL="2971800" indent="-228600" algn="l" rtl="0" eaLnBrk="1" fontAlgn="base" hangingPunct="1">
        <a:spcBef>
          <a:spcPct val="20000"/>
        </a:spcBef>
        <a:spcAft>
          <a:spcPct val="0"/>
        </a:spcAft>
        <a:buChar char="•"/>
        <a:defRPr>
          <a:solidFill>
            <a:schemeClr val="tx1"/>
          </a:solidFill>
          <a:latin typeface="+mn-lt"/>
          <a:cs typeface="+mn-cs"/>
        </a:defRPr>
      </a:lvl7pPr>
      <a:lvl8pPr marL="3429000" indent="-228600" algn="l" rtl="0" eaLnBrk="1" fontAlgn="base" hangingPunct="1">
        <a:spcBef>
          <a:spcPct val="20000"/>
        </a:spcBef>
        <a:spcAft>
          <a:spcPct val="0"/>
        </a:spcAft>
        <a:buChar char="•"/>
        <a:defRPr>
          <a:solidFill>
            <a:schemeClr val="tx1"/>
          </a:solidFill>
          <a:latin typeface="+mn-lt"/>
          <a:cs typeface="+mn-cs"/>
        </a:defRPr>
      </a:lvl8pPr>
      <a:lvl9pPr marL="3886200" indent="-228600" algn="l" rtl="0" eaLnBrk="1" fontAlgn="base" hangingPunct="1">
        <a:spcBef>
          <a:spcPct val="20000"/>
        </a:spcBef>
        <a:spcAft>
          <a:spcPct val="0"/>
        </a:spcAft>
        <a:buChar char="•"/>
        <a:defRPr>
          <a:solidFill>
            <a:schemeClr val="tx1"/>
          </a:solidFill>
          <a:latin typeface="+mn-lt"/>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294" name="Picture 39" descr="powerhead40"/>
          <p:cNvPicPr>
            <a:picLocks noChangeAspect="1" noChangeArrowheads="1"/>
          </p:cNvPicPr>
          <p:nvPr/>
        </p:nvPicPr>
        <p:blipFill>
          <a:blip r:embed="rId14" cstate="print"/>
          <a:srcRect/>
          <a:stretch>
            <a:fillRect/>
          </a:stretch>
        </p:blipFill>
        <p:spPr bwMode="auto">
          <a:xfrm>
            <a:off x="0" y="0"/>
            <a:ext cx="9144000" cy="914400"/>
          </a:xfrm>
          <a:prstGeom prst="rect">
            <a:avLst/>
          </a:prstGeom>
          <a:noFill/>
          <a:ln w="9525">
            <a:noFill/>
            <a:miter lim="800000"/>
            <a:headEnd/>
            <a:tailEnd/>
          </a:ln>
        </p:spPr>
      </p:pic>
      <p:sp>
        <p:nvSpPr>
          <p:cNvPr id="3074"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sp>
        <p:nvSpPr>
          <p:cNvPr id="12296" name="Rectangle 11"/>
          <p:cNvSpPr>
            <a:spLocks noGrp="1" noChangeArrowheads="1"/>
          </p:cNvSpPr>
          <p:nvPr>
            <p:ph type="title"/>
          </p:nvPr>
        </p:nvSpPr>
        <p:spPr bwMode="auto">
          <a:xfrm>
            <a:off x="468313" y="1066800"/>
            <a:ext cx="8218487" cy="685800"/>
          </a:xfrm>
          <a:prstGeom prst="rect">
            <a:avLst/>
          </a:prstGeom>
          <a:noFill/>
          <a:ln w="9525">
            <a:noFill/>
            <a:miter lim="800000"/>
            <a:headEnd/>
            <a:tailEnd/>
          </a:ln>
        </p:spPr>
        <p:txBody>
          <a:bodyPr vert="horz" wrap="square" lIns="36000" tIns="46038" rIns="72000" bIns="46038" numCol="1" anchor="ctr" anchorCtr="0" compatLnSpc="1">
            <a:prstTxWarp prst="textNoShape">
              <a:avLst/>
            </a:prstTxWarp>
          </a:bodyPr>
          <a:lstStyle/>
          <a:p>
            <a:pPr lvl="0"/>
            <a:r>
              <a:rPr lang="da-DK" smtClean="0"/>
              <a:t>Click to edit</a:t>
            </a:r>
          </a:p>
        </p:txBody>
      </p:sp>
      <p:sp>
        <p:nvSpPr>
          <p:cNvPr id="3084" name="Rectangle 12"/>
          <p:cNvSpPr>
            <a:spLocks noGrp="1" noChangeArrowheads="1"/>
          </p:cNvSpPr>
          <p:nvPr>
            <p:ph type="sldNum" sz="quarter" idx="4"/>
          </p:nvPr>
        </p:nvSpPr>
        <p:spPr bwMode="auto">
          <a:xfrm>
            <a:off x="6934200" y="6661150"/>
            <a:ext cx="1905000" cy="3683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000" b="0">
                <a:solidFill>
                  <a:schemeClr val="bg1"/>
                </a:solidFill>
                <a:latin typeface="+mn-lt"/>
                <a:cs typeface="+mn-cs"/>
              </a:defRPr>
            </a:lvl1pPr>
          </a:lstStyle>
          <a:p>
            <a:pPr>
              <a:defRPr/>
            </a:pPr>
            <a:fld id="{14BBF8F7-2073-44A4-87BF-C4383D8CBBB5}" type="slidenum">
              <a:rPr lang="da-DK"/>
              <a:pPr>
                <a:defRPr/>
              </a:pPr>
              <a:t>‹nr.›</a:t>
            </a:fld>
            <a:endParaRPr lang="da-DK"/>
          </a:p>
        </p:txBody>
      </p:sp>
      <p:sp>
        <p:nvSpPr>
          <p:cNvPr id="12298" name="Rectangle 13"/>
          <p:cNvSpPr>
            <a:spLocks noGrp="1" noChangeArrowheads="1"/>
          </p:cNvSpPr>
          <p:nvPr>
            <p:ph type="body" idx="1"/>
          </p:nvPr>
        </p:nvSpPr>
        <p:spPr bwMode="auto">
          <a:xfrm>
            <a:off x="468313" y="2133600"/>
            <a:ext cx="8207375" cy="3962400"/>
          </a:xfrm>
          <a:prstGeom prst="rect">
            <a:avLst/>
          </a:prstGeom>
          <a:noFill/>
          <a:ln w="12700" cap="sq">
            <a:noFill/>
            <a:miter lim="800000"/>
            <a:headEnd type="none" w="sm" len="sm"/>
            <a:tailEnd type="none" w="sm" len="sm"/>
          </a:ln>
        </p:spPr>
        <p:txBody>
          <a:bodyPr vert="horz" wrap="square" lIns="36000" tIns="0" rIns="72000" bIns="45720" numCol="1" anchor="t" anchorCtr="0" compatLnSpc="1">
            <a:prstTxWarp prst="textNoShape">
              <a:avLst/>
            </a:prstTxWarp>
          </a:bodyPr>
          <a:lstStyle/>
          <a:p>
            <a:pPr lvl="0"/>
            <a:r>
              <a:rPr lang="da-DK" smtClean="0"/>
              <a:t>Click to edit</a:t>
            </a:r>
          </a:p>
          <a:p>
            <a:pPr lvl="1"/>
            <a:r>
              <a:rPr lang="da-DK" smtClean="0"/>
              <a:t>Second level</a:t>
            </a:r>
          </a:p>
          <a:p>
            <a:pPr lvl="2"/>
            <a:r>
              <a:rPr lang="da-DK" smtClean="0"/>
              <a:t>Third level</a:t>
            </a:r>
          </a:p>
          <a:p>
            <a:pPr lvl="3"/>
            <a:r>
              <a:rPr lang="da-DK" smtClean="0"/>
              <a:t>Fourth level</a:t>
            </a:r>
          </a:p>
          <a:p>
            <a:pPr lvl="4"/>
            <a:r>
              <a:rPr lang="da-DK" smtClean="0"/>
              <a:t>Fifth level</a:t>
            </a:r>
          </a:p>
        </p:txBody>
      </p:sp>
      <p:graphicFrame>
        <p:nvGraphicFramePr>
          <p:cNvPr id="12290" name="Object 38"/>
          <p:cNvGraphicFramePr>
            <a:graphicFrameLocks noChangeAspect="1"/>
          </p:cNvGraphicFramePr>
          <p:nvPr/>
        </p:nvGraphicFramePr>
        <p:xfrm>
          <a:off x="8101013" y="549275"/>
          <a:ext cx="963612" cy="88900"/>
        </p:xfrm>
        <a:graphic>
          <a:graphicData uri="http://schemas.openxmlformats.org/presentationml/2006/ole">
            <p:oleObj spid="_x0000_s12290" name="Image" r:id="rId15" imgW="963007" imgH="88198" progId="">
              <p:embed/>
            </p:oleObj>
          </a:graphicData>
        </a:graphic>
      </p:graphicFrame>
      <p:graphicFrame>
        <p:nvGraphicFramePr>
          <p:cNvPr id="12291" name="Object 41"/>
          <p:cNvGraphicFramePr>
            <a:graphicFrameLocks noChangeAspect="1"/>
          </p:cNvGraphicFramePr>
          <p:nvPr/>
        </p:nvGraphicFramePr>
        <p:xfrm>
          <a:off x="468313" y="333375"/>
          <a:ext cx="1655762" cy="312738"/>
        </p:xfrm>
        <a:graphic>
          <a:graphicData uri="http://schemas.openxmlformats.org/presentationml/2006/ole">
            <p:oleObj spid="_x0000_s12291" name="Image" r:id="rId16" imgW="2606045" imgH="490687" progId="">
              <p:embed/>
            </p:oleObj>
          </a:graphicData>
        </a:graphic>
      </p:graphicFrame>
      <p:graphicFrame>
        <p:nvGraphicFramePr>
          <p:cNvPr id="12292" name="Object 42"/>
          <p:cNvGraphicFramePr>
            <a:graphicFrameLocks noChangeAspect="1"/>
          </p:cNvGraphicFramePr>
          <p:nvPr/>
        </p:nvGraphicFramePr>
        <p:xfrm>
          <a:off x="468313" y="334963"/>
          <a:ext cx="1727200" cy="315912"/>
        </p:xfrm>
        <a:graphic>
          <a:graphicData uri="http://schemas.openxmlformats.org/presentationml/2006/ole">
            <p:oleObj spid="_x0000_s12292" name="Image" r:id="rId17" imgW="2133424" imgH="389881" progId="">
              <p:embed/>
            </p:oleObj>
          </a:graphicData>
        </a:graphic>
      </p:graphicFrame>
    </p:spTree>
  </p:cSld>
  <p:clrMap bg1="lt1" tx1="dk1" bg2="lt2" tx2="dk2" accent1="accent1" accent2="accent2" accent3="accent3" accent4="accent4" accent5="accent5" accent6="accent6" hlink="hlink" folHlink="folHlink"/>
  <p:sldLayoutIdLst>
    <p:sldLayoutId id="2147484614" r:id="rId1"/>
    <p:sldLayoutId id="2147484480" r:id="rId2"/>
    <p:sldLayoutId id="2147484481" r:id="rId3"/>
    <p:sldLayoutId id="2147484482" r:id="rId4"/>
    <p:sldLayoutId id="2147484483" r:id="rId5"/>
    <p:sldLayoutId id="2147484484" r:id="rId6"/>
    <p:sldLayoutId id="2147484485" r:id="rId7"/>
    <p:sldLayoutId id="2147484486" r:id="rId8"/>
    <p:sldLayoutId id="2147484487" r:id="rId9"/>
    <p:sldLayoutId id="2147484488" r:id="rId10"/>
    <p:sldLayoutId id="2147484489" r:id="rId11"/>
  </p:sldLayoutIdLst>
  <p:transition spd="slow">
    <p:fade thruBlk="1"/>
  </p:transition>
  <p:timing>
    <p:tnLst>
      <p:par>
        <p:cTn id="1" dur="indefinite" restart="never" nodeType="tmRoot"/>
      </p:par>
    </p:tnLst>
  </p:timing>
  <p:hf hdr="0" ftr="0" dt="0"/>
  <p:txStyles>
    <p:titleStyle>
      <a:lvl1pPr algn="l" rtl="0" eaLnBrk="0" fontAlgn="base" hangingPunct="0">
        <a:spcBef>
          <a:spcPct val="0"/>
        </a:spcBef>
        <a:spcAft>
          <a:spcPct val="0"/>
        </a:spcAft>
        <a:defRPr sz="2000" b="1">
          <a:solidFill>
            <a:srgbClr val="4B677A"/>
          </a:solidFill>
          <a:latin typeface="+mj-lt"/>
          <a:ea typeface="+mj-ea"/>
          <a:cs typeface="+mj-cs"/>
        </a:defRPr>
      </a:lvl1pPr>
      <a:lvl2pPr algn="l" rtl="0" eaLnBrk="0" fontAlgn="base" hangingPunct="0">
        <a:spcBef>
          <a:spcPct val="0"/>
        </a:spcBef>
        <a:spcAft>
          <a:spcPct val="0"/>
        </a:spcAft>
        <a:defRPr sz="2000" b="1">
          <a:solidFill>
            <a:srgbClr val="4B677A"/>
          </a:solidFill>
          <a:latin typeface="Gill Sans MT" pitchFamily="34" charset="0"/>
        </a:defRPr>
      </a:lvl2pPr>
      <a:lvl3pPr algn="l" rtl="0" eaLnBrk="0" fontAlgn="base" hangingPunct="0">
        <a:spcBef>
          <a:spcPct val="0"/>
        </a:spcBef>
        <a:spcAft>
          <a:spcPct val="0"/>
        </a:spcAft>
        <a:defRPr sz="2000" b="1">
          <a:solidFill>
            <a:srgbClr val="4B677A"/>
          </a:solidFill>
          <a:latin typeface="Gill Sans MT" pitchFamily="34" charset="0"/>
        </a:defRPr>
      </a:lvl3pPr>
      <a:lvl4pPr algn="l" rtl="0" eaLnBrk="0" fontAlgn="base" hangingPunct="0">
        <a:spcBef>
          <a:spcPct val="0"/>
        </a:spcBef>
        <a:spcAft>
          <a:spcPct val="0"/>
        </a:spcAft>
        <a:defRPr sz="2000" b="1">
          <a:solidFill>
            <a:srgbClr val="4B677A"/>
          </a:solidFill>
          <a:latin typeface="Gill Sans MT" pitchFamily="34" charset="0"/>
        </a:defRPr>
      </a:lvl4pPr>
      <a:lvl5pPr algn="l" rtl="0" eaLnBrk="0" fontAlgn="base" hangingPunct="0">
        <a:spcBef>
          <a:spcPct val="0"/>
        </a:spcBef>
        <a:spcAft>
          <a:spcPct val="0"/>
        </a:spcAft>
        <a:defRPr sz="2000" b="1">
          <a:solidFill>
            <a:srgbClr val="4B677A"/>
          </a:solidFill>
          <a:latin typeface="Gill Sans MT" pitchFamily="34" charset="0"/>
        </a:defRPr>
      </a:lvl5pPr>
      <a:lvl6pPr marL="457200" algn="l" rtl="0" fontAlgn="base">
        <a:spcBef>
          <a:spcPct val="0"/>
        </a:spcBef>
        <a:spcAft>
          <a:spcPct val="0"/>
        </a:spcAft>
        <a:defRPr sz="2000" b="1">
          <a:solidFill>
            <a:srgbClr val="4B677A"/>
          </a:solidFill>
          <a:latin typeface="Gill Sans MT" pitchFamily="34" charset="0"/>
        </a:defRPr>
      </a:lvl6pPr>
      <a:lvl7pPr marL="914400" algn="l" rtl="0" fontAlgn="base">
        <a:spcBef>
          <a:spcPct val="0"/>
        </a:spcBef>
        <a:spcAft>
          <a:spcPct val="0"/>
        </a:spcAft>
        <a:defRPr sz="2000" b="1">
          <a:solidFill>
            <a:srgbClr val="4B677A"/>
          </a:solidFill>
          <a:latin typeface="Gill Sans MT" pitchFamily="34" charset="0"/>
        </a:defRPr>
      </a:lvl7pPr>
      <a:lvl8pPr marL="1371600" algn="l" rtl="0" fontAlgn="base">
        <a:spcBef>
          <a:spcPct val="0"/>
        </a:spcBef>
        <a:spcAft>
          <a:spcPct val="0"/>
        </a:spcAft>
        <a:defRPr sz="2000" b="1">
          <a:solidFill>
            <a:srgbClr val="4B677A"/>
          </a:solidFill>
          <a:latin typeface="Gill Sans MT" pitchFamily="34" charset="0"/>
        </a:defRPr>
      </a:lvl8pPr>
      <a:lvl9pPr marL="1828800" algn="l" rtl="0" fontAlgn="base">
        <a:spcBef>
          <a:spcPct val="0"/>
        </a:spcBef>
        <a:spcAft>
          <a:spcPct val="0"/>
        </a:spcAft>
        <a:defRPr sz="2000" b="1">
          <a:solidFill>
            <a:srgbClr val="4B677A"/>
          </a:solidFill>
          <a:latin typeface="Gill Sans MT" pitchFamily="34" charset="0"/>
        </a:defRPr>
      </a:lvl9pPr>
    </p:titleStyle>
    <p:bodyStyle>
      <a:lvl1pPr marL="342900" indent="-342900" algn="l" rtl="0" eaLnBrk="0" fontAlgn="base" hangingPunct="0">
        <a:spcBef>
          <a:spcPct val="0"/>
        </a:spcBef>
        <a:spcAft>
          <a:spcPct val="0"/>
        </a:spcAft>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cs typeface="+mn-cs"/>
        </a:defRPr>
      </a:lvl2pPr>
      <a:lvl3pPr marL="1143000" indent="-228600" algn="l" rtl="0" eaLnBrk="0" fontAlgn="base" hangingPunct="0">
        <a:spcBef>
          <a:spcPct val="20000"/>
        </a:spcBef>
        <a:spcAft>
          <a:spcPct val="0"/>
        </a:spcAft>
        <a:buChar char="•"/>
        <a:defRPr>
          <a:solidFill>
            <a:schemeClr val="tx1"/>
          </a:solidFill>
          <a:latin typeface="+mn-lt"/>
          <a:cs typeface="+mn-cs"/>
        </a:defRPr>
      </a:lvl3pPr>
      <a:lvl4pPr marL="1600200" indent="-228600" algn="l" rtl="0" eaLnBrk="0" fontAlgn="base" hangingPunct="0">
        <a:spcBef>
          <a:spcPct val="20000"/>
        </a:spcBef>
        <a:spcAft>
          <a:spcPct val="0"/>
        </a:spcAft>
        <a:buChar char="•"/>
        <a:defRPr>
          <a:solidFill>
            <a:schemeClr val="tx1"/>
          </a:solidFill>
          <a:latin typeface="+mn-lt"/>
          <a:cs typeface="+mn-cs"/>
        </a:defRPr>
      </a:lvl4pPr>
      <a:lvl5pPr marL="2057400" indent="-228600" algn="l" rtl="0" eaLnBrk="0" fontAlgn="base" hangingPunct="0">
        <a:spcBef>
          <a:spcPct val="20000"/>
        </a:spcBef>
        <a:spcAft>
          <a:spcPct val="0"/>
        </a:spcAft>
        <a:buChar char="•"/>
        <a:defRPr>
          <a:solidFill>
            <a:schemeClr val="tx1"/>
          </a:solidFill>
          <a:latin typeface="+mn-lt"/>
          <a:cs typeface="+mn-cs"/>
        </a:defRPr>
      </a:lvl5pPr>
      <a:lvl6pPr marL="2514600" indent="-228600" algn="l" rtl="0" fontAlgn="base">
        <a:spcBef>
          <a:spcPct val="20000"/>
        </a:spcBef>
        <a:spcAft>
          <a:spcPct val="0"/>
        </a:spcAft>
        <a:buChar char="•"/>
        <a:defRPr>
          <a:solidFill>
            <a:schemeClr val="tx1"/>
          </a:solidFill>
          <a:latin typeface="+mn-lt"/>
          <a:cs typeface="+mn-cs"/>
        </a:defRPr>
      </a:lvl6pPr>
      <a:lvl7pPr marL="2971800" indent="-228600" algn="l" rtl="0" fontAlgn="base">
        <a:spcBef>
          <a:spcPct val="20000"/>
        </a:spcBef>
        <a:spcAft>
          <a:spcPct val="0"/>
        </a:spcAft>
        <a:buChar char="•"/>
        <a:defRPr>
          <a:solidFill>
            <a:schemeClr val="tx1"/>
          </a:solidFill>
          <a:latin typeface="+mn-lt"/>
          <a:cs typeface="+mn-cs"/>
        </a:defRPr>
      </a:lvl7pPr>
      <a:lvl8pPr marL="3429000" indent="-228600" algn="l" rtl="0" fontAlgn="base">
        <a:spcBef>
          <a:spcPct val="20000"/>
        </a:spcBef>
        <a:spcAft>
          <a:spcPct val="0"/>
        </a:spcAft>
        <a:buChar char="•"/>
        <a:defRPr>
          <a:solidFill>
            <a:schemeClr val="tx1"/>
          </a:solidFill>
          <a:latin typeface="+mn-lt"/>
          <a:cs typeface="+mn-cs"/>
        </a:defRPr>
      </a:lvl8pPr>
      <a:lvl9pPr marL="3886200" indent="-228600" algn="l" rtl="0" fontAlgn="base">
        <a:spcBef>
          <a:spcPct val="20000"/>
        </a:spcBef>
        <a:spcAft>
          <a:spcPct val="0"/>
        </a:spcAft>
        <a:buChar char="•"/>
        <a:defRPr>
          <a:solidFill>
            <a:schemeClr val="tx1"/>
          </a:solidFill>
          <a:latin typeface="+mn-lt"/>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8613" name="Picture 39" descr="powerhead40"/>
          <p:cNvPicPr>
            <a:picLocks noChangeAspect="1" noChangeArrowheads="1"/>
          </p:cNvPicPr>
          <p:nvPr/>
        </p:nvPicPr>
        <p:blipFill>
          <a:blip r:embed="rId14" cstate="print"/>
          <a:srcRect/>
          <a:stretch>
            <a:fillRect/>
          </a:stretch>
        </p:blipFill>
        <p:spPr bwMode="auto">
          <a:xfrm>
            <a:off x="0" y="0"/>
            <a:ext cx="9144000" cy="914400"/>
          </a:xfrm>
          <a:prstGeom prst="rect">
            <a:avLst/>
          </a:prstGeom>
          <a:noFill/>
          <a:ln w="9525">
            <a:noFill/>
            <a:miter lim="800000"/>
            <a:headEnd/>
            <a:tailEnd/>
          </a:ln>
        </p:spPr>
      </p:pic>
      <p:sp>
        <p:nvSpPr>
          <p:cNvPr id="3074"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sp>
        <p:nvSpPr>
          <p:cNvPr id="68615" name="Rectangle 11"/>
          <p:cNvSpPr>
            <a:spLocks noGrp="1" noChangeArrowheads="1"/>
          </p:cNvSpPr>
          <p:nvPr>
            <p:ph type="title"/>
          </p:nvPr>
        </p:nvSpPr>
        <p:spPr bwMode="auto">
          <a:xfrm>
            <a:off x="468313" y="1066800"/>
            <a:ext cx="8218487" cy="685800"/>
          </a:xfrm>
          <a:prstGeom prst="rect">
            <a:avLst/>
          </a:prstGeom>
          <a:noFill/>
          <a:ln w="9525">
            <a:noFill/>
            <a:miter lim="800000"/>
            <a:headEnd/>
            <a:tailEnd/>
          </a:ln>
        </p:spPr>
        <p:txBody>
          <a:bodyPr vert="horz" wrap="square" lIns="36000" tIns="46038" rIns="72000" bIns="46038" numCol="1" anchor="ctr" anchorCtr="0" compatLnSpc="1">
            <a:prstTxWarp prst="textNoShape">
              <a:avLst/>
            </a:prstTxWarp>
          </a:bodyPr>
          <a:lstStyle/>
          <a:p>
            <a:pPr lvl="0"/>
            <a:r>
              <a:rPr lang="da-DK" smtClean="0"/>
              <a:t>Click to edit</a:t>
            </a:r>
          </a:p>
        </p:txBody>
      </p:sp>
      <p:sp>
        <p:nvSpPr>
          <p:cNvPr id="68616" name="Rectangle 13"/>
          <p:cNvSpPr>
            <a:spLocks noGrp="1" noChangeArrowheads="1"/>
          </p:cNvSpPr>
          <p:nvPr>
            <p:ph type="body" idx="1"/>
          </p:nvPr>
        </p:nvSpPr>
        <p:spPr bwMode="auto">
          <a:xfrm>
            <a:off x="468313" y="2133600"/>
            <a:ext cx="8207375" cy="3962400"/>
          </a:xfrm>
          <a:prstGeom prst="rect">
            <a:avLst/>
          </a:prstGeom>
          <a:noFill/>
          <a:ln w="12700" cap="sq">
            <a:noFill/>
            <a:miter lim="800000"/>
            <a:headEnd type="none" w="sm" len="sm"/>
            <a:tailEnd type="none" w="sm" len="sm"/>
          </a:ln>
        </p:spPr>
        <p:txBody>
          <a:bodyPr vert="horz" wrap="square" lIns="36000" tIns="0" rIns="72000" bIns="45720" numCol="1" anchor="t" anchorCtr="0" compatLnSpc="1">
            <a:prstTxWarp prst="textNoShape">
              <a:avLst/>
            </a:prstTxWarp>
          </a:bodyPr>
          <a:lstStyle/>
          <a:p>
            <a:pPr lvl="0"/>
            <a:r>
              <a:rPr lang="da-DK" smtClean="0"/>
              <a:t>Click to edit</a:t>
            </a:r>
          </a:p>
          <a:p>
            <a:pPr lvl="1"/>
            <a:r>
              <a:rPr lang="da-DK" smtClean="0"/>
              <a:t>Second level</a:t>
            </a:r>
          </a:p>
          <a:p>
            <a:pPr lvl="2"/>
            <a:r>
              <a:rPr lang="da-DK" smtClean="0"/>
              <a:t>Third level</a:t>
            </a:r>
          </a:p>
          <a:p>
            <a:pPr lvl="3"/>
            <a:r>
              <a:rPr lang="da-DK" smtClean="0"/>
              <a:t>Fourth level</a:t>
            </a:r>
          </a:p>
          <a:p>
            <a:pPr lvl="4"/>
            <a:r>
              <a:rPr lang="da-DK" smtClean="0"/>
              <a:t>Fifth level</a:t>
            </a:r>
          </a:p>
        </p:txBody>
      </p:sp>
      <p:graphicFrame>
        <p:nvGraphicFramePr>
          <p:cNvPr id="68610" name="Object 37"/>
          <p:cNvGraphicFramePr>
            <a:graphicFrameLocks noChangeAspect="1"/>
          </p:cNvGraphicFramePr>
          <p:nvPr/>
        </p:nvGraphicFramePr>
        <p:xfrm>
          <a:off x="468313" y="334963"/>
          <a:ext cx="1727200" cy="315912"/>
        </p:xfrm>
        <a:graphic>
          <a:graphicData uri="http://schemas.openxmlformats.org/presentationml/2006/ole">
            <p:oleObj spid="_x0000_s68610" name="Image" r:id="rId15" imgW="2133424" imgH="389881" progId="">
              <p:embed/>
            </p:oleObj>
          </a:graphicData>
        </a:graphic>
      </p:graphicFrame>
      <p:graphicFrame>
        <p:nvGraphicFramePr>
          <p:cNvPr id="68611" name="Object 38"/>
          <p:cNvGraphicFramePr>
            <a:graphicFrameLocks noChangeAspect="1"/>
          </p:cNvGraphicFramePr>
          <p:nvPr/>
        </p:nvGraphicFramePr>
        <p:xfrm>
          <a:off x="8101013" y="549275"/>
          <a:ext cx="963612" cy="88900"/>
        </p:xfrm>
        <a:graphic>
          <a:graphicData uri="http://schemas.openxmlformats.org/presentationml/2006/ole">
            <p:oleObj spid="_x0000_s68611" name="Image" r:id="rId16" imgW="963007" imgH="88198" progId="">
              <p:embed/>
            </p:oleObj>
          </a:graphicData>
        </a:graphic>
      </p:graphicFrame>
    </p:spTree>
  </p:cSld>
  <p:clrMap bg1="lt1" tx1="dk1" bg2="lt2" tx2="dk2" accent1="accent1" accent2="accent2" accent3="accent3" accent4="accent4" accent5="accent5" accent6="accent6" hlink="hlink" folHlink="folHlink"/>
  <p:sldLayoutIdLst>
    <p:sldLayoutId id="2147484712" r:id="rId1"/>
    <p:sldLayoutId id="2147484584" r:id="rId2"/>
    <p:sldLayoutId id="2147484585" r:id="rId3"/>
    <p:sldLayoutId id="2147484586" r:id="rId4"/>
    <p:sldLayoutId id="2147484587" r:id="rId5"/>
    <p:sldLayoutId id="2147484588" r:id="rId6"/>
    <p:sldLayoutId id="2147484589" r:id="rId7"/>
    <p:sldLayoutId id="2147484590" r:id="rId8"/>
    <p:sldLayoutId id="2147484591" r:id="rId9"/>
    <p:sldLayoutId id="2147484592" r:id="rId10"/>
    <p:sldLayoutId id="2147484593" r:id="rId11"/>
  </p:sldLayoutIdLst>
  <p:transition/>
  <p:timing>
    <p:tnLst>
      <p:par>
        <p:cTn id="1" dur="indefinite" restart="never" nodeType="tmRoot"/>
      </p:par>
    </p:tnLst>
  </p:timing>
  <p:txStyles>
    <p:titleStyle>
      <a:lvl1pPr algn="l" rtl="0" fontAlgn="base">
        <a:spcBef>
          <a:spcPct val="0"/>
        </a:spcBef>
        <a:spcAft>
          <a:spcPct val="0"/>
        </a:spcAft>
        <a:defRPr sz="2000" b="1">
          <a:solidFill>
            <a:srgbClr val="4B677A"/>
          </a:solidFill>
          <a:latin typeface="+mj-lt"/>
          <a:ea typeface="+mj-ea"/>
          <a:cs typeface="+mj-cs"/>
        </a:defRPr>
      </a:lvl1pPr>
      <a:lvl2pPr algn="l" rtl="0" fontAlgn="base">
        <a:spcBef>
          <a:spcPct val="0"/>
        </a:spcBef>
        <a:spcAft>
          <a:spcPct val="0"/>
        </a:spcAft>
        <a:defRPr sz="2000" b="1">
          <a:solidFill>
            <a:srgbClr val="4B677A"/>
          </a:solidFill>
          <a:latin typeface="Gill Sans MT" pitchFamily="34" charset="0"/>
        </a:defRPr>
      </a:lvl2pPr>
      <a:lvl3pPr algn="l" rtl="0" fontAlgn="base">
        <a:spcBef>
          <a:spcPct val="0"/>
        </a:spcBef>
        <a:spcAft>
          <a:spcPct val="0"/>
        </a:spcAft>
        <a:defRPr sz="2000" b="1">
          <a:solidFill>
            <a:srgbClr val="4B677A"/>
          </a:solidFill>
          <a:latin typeface="Gill Sans MT" pitchFamily="34" charset="0"/>
        </a:defRPr>
      </a:lvl3pPr>
      <a:lvl4pPr algn="l" rtl="0" fontAlgn="base">
        <a:spcBef>
          <a:spcPct val="0"/>
        </a:spcBef>
        <a:spcAft>
          <a:spcPct val="0"/>
        </a:spcAft>
        <a:defRPr sz="2000" b="1">
          <a:solidFill>
            <a:srgbClr val="4B677A"/>
          </a:solidFill>
          <a:latin typeface="Gill Sans MT" pitchFamily="34" charset="0"/>
        </a:defRPr>
      </a:lvl4pPr>
      <a:lvl5pPr algn="l" rtl="0" fontAlgn="base">
        <a:spcBef>
          <a:spcPct val="0"/>
        </a:spcBef>
        <a:spcAft>
          <a:spcPct val="0"/>
        </a:spcAft>
        <a:defRPr sz="2000" b="1">
          <a:solidFill>
            <a:srgbClr val="4B677A"/>
          </a:solidFill>
          <a:latin typeface="Gill Sans MT" pitchFamily="34" charset="0"/>
        </a:defRPr>
      </a:lvl5pPr>
      <a:lvl6pPr marL="457200" algn="l" rtl="0" eaLnBrk="1" fontAlgn="base" hangingPunct="1">
        <a:spcBef>
          <a:spcPct val="0"/>
        </a:spcBef>
        <a:spcAft>
          <a:spcPct val="0"/>
        </a:spcAft>
        <a:defRPr sz="2000" b="1">
          <a:solidFill>
            <a:srgbClr val="4B677A"/>
          </a:solidFill>
          <a:latin typeface="Gill Sans MT" pitchFamily="34" charset="0"/>
        </a:defRPr>
      </a:lvl6pPr>
      <a:lvl7pPr marL="914400" algn="l" rtl="0" eaLnBrk="1" fontAlgn="base" hangingPunct="1">
        <a:spcBef>
          <a:spcPct val="0"/>
        </a:spcBef>
        <a:spcAft>
          <a:spcPct val="0"/>
        </a:spcAft>
        <a:defRPr sz="2000" b="1">
          <a:solidFill>
            <a:srgbClr val="4B677A"/>
          </a:solidFill>
          <a:latin typeface="Gill Sans MT" pitchFamily="34" charset="0"/>
        </a:defRPr>
      </a:lvl7pPr>
      <a:lvl8pPr marL="1371600" algn="l" rtl="0" eaLnBrk="1" fontAlgn="base" hangingPunct="1">
        <a:spcBef>
          <a:spcPct val="0"/>
        </a:spcBef>
        <a:spcAft>
          <a:spcPct val="0"/>
        </a:spcAft>
        <a:defRPr sz="2000" b="1">
          <a:solidFill>
            <a:srgbClr val="4B677A"/>
          </a:solidFill>
          <a:latin typeface="Gill Sans MT" pitchFamily="34" charset="0"/>
        </a:defRPr>
      </a:lvl8pPr>
      <a:lvl9pPr marL="1828800" algn="l" rtl="0" eaLnBrk="1" fontAlgn="base" hangingPunct="1">
        <a:spcBef>
          <a:spcPct val="0"/>
        </a:spcBef>
        <a:spcAft>
          <a:spcPct val="0"/>
        </a:spcAft>
        <a:defRPr sz="2000" b="1">
          <a:solidFill>
            <a:srgbClr val="4B677A"/>
          </a:solidFill>
          <a:latin typeface="Gill Sans MT" pitchFamily="34" charset="0"/>
        </a:defRPr>
      </a:lvl9pPr>
    </p:titleStyle>
    <p:bodyStyle>
      <a:lvl1pPr marL="342900" indent="-342900" algn="l" rtl="0" fontAlgn="base">
        <a:spcBef>
          <a:spcPct val="0"/>
        </a:spcBef>
        <a:spcAft>
          <a:spcPct val="0"/>
        </a:spcAft>
        <a:defRPr>
          <a:solidFill>
            <a:schemeClr val="tx1"/>
          </a:solidFill>
          <a:latin typeface="+mn-lt"/>
          <a:ea typeface="+mn-ea"/>
          <a:cs typeface="+mn-cs"/>
        </a:defRPr>
      </a:lvl1pPr>
      <a:lvl2pPr marL="742950" indent="-285750" algn="l" rtl="0" fontAlgn="base">
        <a:spcBef>
          <a:spcPct val="20000"/>
        </a:spcBef>
        <a:spcAft>
          <a:spcPct val="0"/>
        </a:spcAft>
        <a:buChar char="•"/>
        <a:defRPr>
          <a:solidFill>
            <a:schemeClr val="tx1"/>
          </a:solidFill>
          <a:latin typeface="+mn-lt"/>
          <a:cs typeface="+mn-cs"/>
        </a:defRPr>
      </a:lvl2pPr>
      <a:lvl3pPr marL="1143000" indent="-228600" algn="l" rtl="0" fontAlgn="base">
        <a:spcBef>
          <a:spcPct val="20000"/>
        </a:spcBef>
        <a:spcAft>
          <a:spcPct val="0"/>
        </a:spcAft>
        <a:buChar char="•"/>
        <a:defRPr>
          <a:solidFill>
            <a:schemeClr val="tx1"/>
          </a:solidFill>
          <a:latin typeface="+mn-lt"/>
          <a:cs typeface="+mn-cs"/>
        </a:defRPr>
      </a:lvl3pPr>
      <a:lvl4pPr marL="1600200" indent="-228600" algn="l" rtl="0" fontAlgn="base">
        <a:spcBef>
          <a:spcPct val="20000"/>
        </a:spcBef>
        <a:spcAft>
          <a:spcPct val="0"/>
        </a:spcAft>
        <a:buChar char="•"/>
        <a:defRPr>
          <a:solidFill>
            <a:schemeClr val="tx1"/>
          </a:solidFill>
          <a:latin typeface="+mn-lt"/>
          <a:cs typeface="+mn-cs"/>
        </a:defRPr>
      </a:lvl4pPr>
      <a:lvl5pPr marL="2057400" indent="-228600" algn="l" rtl="0" fontAlgn="base">
        <a:spcBef>
          <a:spcPct val="20000"/>
        </a:spcBef>
        <a:spcAft>
          <a:spcPct val="0"/>
        </a:spcAft>
        <a:buChar char="•"/>
        <a:defRPr>
          <a:solidFill>
            <a:schemeClr val="tx1"/>
          </a:solidFill>
          <a:latin typeface="+mn-lt"/>
          <a:cs typeface="+mn-cs"/>
        </a:defRPr>
      </a:lvl5pPr>
      <a:lvl6pPr marL="2514600" indent="-228600" algn="l" rtl="0" eaLnBrk="1" fontAlgn="base" hangingPunct="1">
        <a:spcBef>
          <a:spcPct val="20000"/>
        </a:spcBef>
        <a:spcAft>
          <a:spcPct val="0"/>
        </a:spcAft>
        <a:buChar char="•"/>
        <a:defRPr>
          <a:solidFill>
            <a:schemeClr val="tx1"/>
          </a:solidFill>
          <a:latin typeface="+mn-lt"/>
          <a:cs typeface="+mn-cs"/>
        </a:defRPr>
      </a:lvl6pPr>
      <a:lvl7pPr marL="2971800" indent="-228600" algn="l" rtl="0" eaLnBrk="1" fontAlgn="base" hangingPunct="1">
        <a:spcBef>
          <a:spcPct val="20000"/>
        </a:spcBef>
        <a:spcAft>
          <a:spcPct val="0"/>
        </a:spcAft>
        <a:buChar char="•"/>
        <a:defRPr>
          <a:solidFill>
            <a:schemeClr val="tx1"/>
          </a:solidFill>
          <a:latin typeface="+mn-lt"/>
          <a:cs typeface="+mn-cs"/>
        </a:defRPr>
      </a:lvl7pPr>
      <a:lvl8pPr marL="3429000" indent="-228600" algn="l" rtl="0" eaLnBrk="1" fontAlgn="base" hangingPunct="1">
        <a:spcBef>
          <a:spcPct val="20000"/>
        </a:spcBef>
        <a:spcAft>
          <a:spcPct val="0"/>
        </a:spcAft>
        <a:buChar char="•"/>
        <a:defRPr>
          <a:solidFill>
            <a:schemeClr val="tx1"/>
          </a:solidFill>
          <a:latin typeface="+mn-lt"/>
          <a:cs typeface="+mn-cs"/>
        </a:defRPr>
      </a:lvl8pPr>
      <a:lvl9pPr marL="3886200" indent="-228600" algn="l" rtl="0" eaLnBrk="1" fontAlgn="base" hangingPunct="1">
        <a:spcBef>
          <a:spcPct val="20000"/>
        </a:spcBef>
        <a:spcAft>
          <a:spcPct val="0"/>
        </a:spcAft>
        <a:buChar char="•"/>
        <a:defRPr>
          <a:solidFill>
            <a:schemeClr val="tx1"/>
          </a:solidFill>
          <a:latin typeface="+mn-lt"/>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9638" name="Picture 39" descr="powerhead40"/>
          <p:cNvPicPr>
            <a:picLocks noChangeAspect="1" noChangeArrowheads="1"/>
          </p:cNvPicPr>
          <p:nvPr/>
        </p:nvPicPr>
        <p:blipFill>
          <a:blip r:embed="rId14" cstate="print"/>
          <a:srcRect/>
          <a:stretch>
            <a:fillRect/>
          </a:stretch>
        </p:blipFill>
        <p:spPr bwMode="auto">
          <a:xfrm>
            <a:off x="0" y="0"/>
            <a:ext cx="9144000" cy="914400"/>
          </a:xfrm>
          <a:prstGeom prst="rect">
            <a:avLst/>
          </a:prstGeom>
          <a:noFill/>
          <a:ln w="9525">
            <a:noFill/>
            <a:miter lim="800000"/>
            <a:headEnd/>
            <a:tailEnd/>
          </a:ln>
        </p:spPr>
      </p:pic>
      <p:sp>
        <p:nvSpPr>
          <p:cNvPr id="3074"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sp>
        <p:nvSpPr>
          <p:cNvPr id="69640" name="Rectangle 11"/>
          <p:cNvSpPr>
            <a:spLocks noGrp="1" noChangeArrowheads="1"/>
          </p:cNvSpPr>
          <p:nvPr>
            <p:ph type="title"/>
          </p:nvPr>
        </p:nvSpPr>
        <p:spPr bwMode="auto">
          <a:xfrm>
            <a:off x="468313" y="1066800"/>
            <a:ext cx="8218487" cy="685800"/>
          </a:xfrm>
          <a:prstGeom prst="rect">
            <a:avLst/>
          </a:prstGeom>
          <a:noFill/>
          <a:ln w="9525">
            <a:noFill/>
            <a:miter lim="800000"/>
            <a:headEnd/>
            <a:tailEnd/>
          </a:ln>
        </p:spPr>
        <p:txBody>
          <a:bodyPr vert="horz" wrap="square" lIns="36000" tIns="46038" rIns="72000" bIns="46038" numCol="1" anchor="ctr" anchorCtr="0" compatLnSpc="1">
            <a:prstTxWarp prst="textNoShape">
              <a:avLst/>
            </a:prstTxWarp>
          </a:bodyPr>
          <a:lstStyle/>
          <a:p>
            <a:pPr lvl="0"/>
            <a:r>
              <a:rPr lang="da-DK" smtClean="0"/>
              <a:t>Click to edit</a:t>
            </a:r>
          </a:p>
        </p:txBody>
      </p:sp>
      <p:sp>
        <p:nvSpPr>
          <p:cNvPr id="3084" name="Rectangle 12"/>
          <p:cNvSpPr>
            <a:spLocks noGrp="1" noChangeArrowheads="1"/>
          </p:cNvSpPr>
          <p:nvPr>
            <p:ph type="sldNum" sz="quarter" idx="4"/>
          </p:nvPr>
        </p:nvSpPr>
        <p:spPr bwMode="auto">
          <a:xfrm>
            <a:off x="6934200" y="6661150"/>
            <a:ext cx="1905000" cy="3683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000" b="0">
                <a:solidFill>
                  <a:schemeClr val="bg1"/>
                </a:solidFill>
                <a:latin typeface="+mn-lt"/>
                <a:cs typeface="+mn-cs"/>
              </a:defRPr>
            </a:lvl1pPr>
          </a:lstStyle>
          <a:p>
            <a:pPr>
              <a:defRPr/>
            </a:pPr>
            <a:fld id="{D808BEBE-702E-4C2E-B22E-7E29706C2AC0}" type="slidenum">
              <a:rPr lang="da-DK"/>
              <a:pPr>
                <a:defRPr/>
              </a:pPr>
              <a:t>‹nr.›</a:t>
            </a:fld>
            <a:endParaRPr lang="da-DK"/>
          </a:p>
        </p:txBody>
      </p:sp>
      <p:sp>
        <p:nvSpPr>
          <p:cNvPr id="69642" name="Rectangle 13"/>
          <p:cNvSpPr>
            <a:spLocks noGrp="1" noChangeArrowheads="1"/>
          </p:cNvSpPr>
          <p:nvPr>
            <p:ph type="body" idx="1"/>
          </p:nvPr>
        </p:nvSpPr>
        <p:spPr bwMode="auto">
          <a:xfrm>
            <a:off x="468313" y="2133600"/>
            <a:ext cx="8207375" cy="3962400"/>
          </a:xfrm>
          <a:prstGeom prst="rect">
            <a:avLst/>
          </a:prstGeom>
          <a:noFill/>
          <a:ln w="12700" cap="sq">
            <a:noFill/>
            <a:miter lim="800000"/>
            <a:headEnd type="none" w="sm" len="sm"/>
            <a:tailEnd type="none" w="sm" len="sm"/>
          </a:ln>
        </p:spPr>
        <p:txBody>
          <a:bodyPr vert="horz" wrap="square" lIns="36000" tIns="0" rIns="72000" bIns="45720" numCol="1" anchor="t" anchorCtr="0" compatLnSpc="1">
            <a:prstTxWarp prst="textNoShape">
              <a:avLst/>
            </a:prstTxWarp>
          </a:bodyPr>
          <a:lstStyle/>
          <a:p>
            <a:pPr lvl="0"/>
            <a:r>
              <a:rPr lang="da-DK" smtClean="0"/>
              <a:t>Click to edit</a:t>
            </a:r>
          </a:p>
          <a:p>
            <a:pPr lvl="1"/>
            <a:r>
              <a:rPr lang="da-DK" smtClean="0"/>
              <a:t>Second level</a:t>
            </a:r>
          </a:p>
          <a:p>
            <a:pPr lvl="2"/>
            <a:r>
              <a:rPr lang="da-DK" smtClean="0"/>
              <a:t>Third level</a:t>
            </a:r>
          </a:p>
          <a:p>
            <a:pPr lvl="3"/>
            <a:r>
              <a:rPr lang="da-DK" smtClean="0"/>
              <a:t>Fourth level</a:t>
            </a:r>
          </a:p>
          <a:p>
            <a:pPr lvl="4"/>
            <a:r>
              <a:rPr lang="da-DK" smtClean="0"/>
              <a:t>Fifth level</a:t>
            </a:r>
          </a:p>
        </p:txBody>
      </p:sp>
      <p:graphicFrame>
        <p:nvGraphicFramePr>
          <p:cNvPr id="69634" name="Object 38"/>
          <p:cNvGraphicFramePr>
            <a:graphicFrameLocks noChangeAspect="1"/>
          </p:cNvGraphicFramePr>
          <p:nvPr/>
        </p:nvGraphicFramePr>
        <p:xfrm>
          <a:off x="8101013" y="549275"/>
          <a:ext cx="963612" cy="88900"/>
        </p:xfrm>
        <a:graphic>
          <a:graphicData uri="http://schemas.openxmlformats.org/presentationml/2006/ole">
            <p:oleObj spid="_x0000_s69634" name="Image" r:id="rId15" imgW="963007" imgH="88198" progId="">
              <p:embed/>
            </p:oleObj>
          </a:graphicData>
        </a:graphic>
      </p:graphicFrame>
      <p:graphicFrame>
        <p:nvGraphicFramePr>
          <p:cNvPr id="69635" name="Object 41"/>
          <p:cNvGraphicFramePr>
            <a:graphicFrameLocks noChangeAspect="1"/>
          </p:cNvGraphicFramePr>
          <p:nvPr/>
        </p:nvGraphicFramePr>
        <p:xfrm>
          <a:off x="468313" y="333375"/>
          <a:ext cx="1655762" cy="312738"/>
        </p:xfrm>
        <a:graphic>
          <a:graphicData uri="http://schemas.openxmlformats.org/presentationml/2006/ole">
            <p:oleObj spid="_x0000_s69635" name="Image" r:id="rId16" imgW="2606045" imgH="490687" progId="">
              <p:embed/>
            </p:oleObj>
          </a:graphicData>
        </a:graphic>
      </p:graphicFrame>
      <p:graphicFrame>
        <p:nvGraphicFramePr>
          <p:cNvPr id="69636" name="Object 42"/>
          <p:cNvGraphicFramePr>
            <a:graphicFrameLocks noChangeAspect="1"/>
          </p:cNvGraphicFramePr>
          <p:nvPr/>
        </p:nvGraphicFramePr>
        <p:xfrm>
          <a:off x="468313" y="334963"/>
          <a:ext cx="1727200" cy="315912"/>
        </p:xfrm>
        <a:graphic>
          <a:graphicData uri="http://schemas.openxmlformats.org/presentationml/2006/ole">
            <p:oleObj spid="_x0000_s69636" name="Image" r:id="rId17" imgW="2133424" imgH="389881" progId="">
              <p:embed/>
            </p:oleObj>
          </a:graphicData>
        </a:graphic>
      </p:graphicFrame>
    </p:spTree>
  </p:cSld>
  <p:clrMap bg1="lt1" tx1="dk1" bg2="lt2" tx2="dk2" accent1="accent1" accent2="accent2" accent3="accent3" accent4="accent4" accent5="accent5" accent6="accent6" hlink="hlink" folHlink="folHlink"/>
  <p:sldLayoutIdLst>
    <p:sldLayoutId id="2147484713" r:id="rId1"/>
    <p:sldLayoutId id="2147484594" r:id="rId2"/>
    <p:sldLayoutId id="2147484595" r:id="rId3"/>
    <p:sldLayoutId id="2147484596" r:id="rId4"/>
    <p:sldLayoutId id="2147484597" r:id="rId5"/>
    <p:sldLayoutId id="2147484598" r:id="rId6"/>
    <p:sldLayoutId id="2147484599" r:id="rId7"/>
    <p:sldLayoutId id="2147484600" r:id="rId8"/>
    <p:sldLayoutId id="2147484601" r:id="rId9"/>
    <p:sldLayoutId id="2147484602" r:id="rId10"/>
    <p:sldLayoutId id="2147484603" r:id="rId11"/>
  </p:sldLayoutIdLst>
  <p:transition spd="slow">
    <p:fade thruBlk="1"/>
  </p:transition>
  <p:timing>
    <p:tnLst>
      <p:par>
        <p:cTn id="1" dur="indefinite" restart="never" nodeType="tmRoot"/>
      </p:par>
    </p:tnLst>
  </p:timing>
  <p:hf hdr="0" ftr="0" dt="0"/>
  <p:txStyles>
    <p:titleStyle>
      <a:lvl1pPr algn="l" rtl="0" fontAlgn="base">
        <a:spcBef>
          <a:spcPct val="0"/>
        </a:spcBef>
        <a:spcAft>
          <a:spcPct val="0"/>
        </a:spcAft>
        <a:defRPr sz="2000" b="1">
          <a:solidFill>
            <a:srgbClr val="4B677A"/>
          </a:solidFill>
          <a:latin typeface="+mj-lt"/>
          <a:ea typeface="+mj-ea"/>
          <a:cs typeface="+mj-cs"/>
        </a:defRPr>
      </a:lvl1pPr>
      <a:lvl2pPr algn="l" rtl="0" fontAlgn="base">
        <a:spcBef>
          <a:spcPct val="0"/>
        </a:spcBef>
        <a:spcAft>
          <a:spcPct val="0"/>
        </a:spcAft>
        <a:defRPr sz="2000" b="1">
          <a:solidFill>
            <a:srgbClr val="4B677A"/>
          </a:solidFill>
          <a:latin typeface="Gill Sans MT" pitchFamily="34" charset="0"/>
        </a:defRPr>
      </a:lvl2pPr>
      <a:lvl3pPr algn="l" rtl="0" fontAlgn="base">
        <a:spcBef>
          <a:spcPct val="0"/>
        </a:spcBef>
        <a:spcAft>
          <a:spcPct val="0"/>
        </a:spcAft>
        <a:defRPr sz="2000" b="1">
          <a:solidFill>
            <a:srgbClr val="4B677A"/>
          </a:solidFill>
          <a:latin typeface="Gill Sans MT" pitchFamily="34" charset="0"/>
        </a:defRPr>
      </a:lvl3pPr>
      <a:lvl4pPr algn="l" rtl="0" fontAlgn="base">
        <a:spcBef>
          <a:spcPct val="0"/>
        </a:spcBef>
        <a:spcAft>
          <a:spcPct val="0"/>
        </a:spcAft>
        <a:defRPr sz="2000" b="1">
          <a:solidFill>
            <a:srgbClr val="4B677A"/>
          </a:solidFill>
          <a:latin typeface="Gill Sans MT" pitchFamily="34" charset="0"/>
        </a:defRPr>
      </a:lvl4pPr>
      <a:lvl5pPr algn="l" rtl="0" fontAlgn="base">
        <a:spcBef>
          <a:spcPct val="0"/>
        </a:spcBef>
        <a:spcAft>
          <a:spcPct val="0"/>
        </a:spcAft>
        <a:defRPr sz="2000" b="1">
          <a:solidFill>
            <a:srgbClr val="4B677A"/>
          </a:solidFill>
          <a:latin typeface="Gill Sans MT" pitchFamily="34" charset="0"/>
        </a:defRPr>
      </a:lvl5pPr>
      <a:lvl6pPr marL="457200" algn="l" rtl="0" eaLnBrk="1" fontAlgn="base" hangingPunct="1">
        <a:spcBef>
          <a:spcPct val="0"/>
        </a:spcBef>
        <a:spcAft>
          <a:spcPct val="0"/>
        </a:spcAft>
        <a:defRPr sz="2000" b="1">
          <a:solidFill>
            <a:srgbClr val="4B677A"/>
          </a:solidFill>
          <a:latin typeface="Gill Sans MT" pitchFamily="34" charset="0"/>
        </a:defRPr>
      </a:lvl6pPr>
      <a:lvl7pPr marL="914400" algn="l" rtl="0" eaLnBrk="1" fontAlgn="base" hangingPunct="1">
        <a:spcBef>
          <a:spcPct val="0"/>
        </a:spcBef>
        <a:spcAft>
          <a:spcPct val="0"/>
        </a:spcAft>
        <a:defRPr sz="2000" b="1">
          <a:solidFill>
            <a:srgbClr val="4B677A"/>
          </a:solidFill>
          <a:latin typeface="Gill Sans MT" pitchFamily="34" charset="0"/>
        </a:defRPr>
      </a:lvl7pPr>
      <a:lvl8pPr marL="1371600" algn="l" rtl="0" eaLnBrk="1" fontAlgn="base" hangingPunct="1">
        <a:spcBef>
          <a:spcPct val="0"/>
        </a:spcBef>
        <a:spcAft>
          <a:spcPct val="0"/>
        </a:spcAft>
        <a:defRPr sz="2000" b="1">
          <a:solidFill>
            <a:srgbClr val="4B677A"/>
          </a:solidFill>
          <a:latin typeface="Gill Sans MT" pitchFamily="34" charset="0"/>
        </a:defRPr>
      </a:lvl8pPr>
      <a:lvl9pPr marL="1828800" algn="l" rtl="0" eaLnBrk="1" fontAlgn="base" hangingPunct="1">
        <a:spcBef>
          <a:spcPct val="0"/>
        </a:spcBef>
        <a:spcAft>
          <a:spcPct val="0"/>
        </a:spcAft>
        <a:defRPr sz="2000" b="1">
          <a:solidFill>
            <a:srgbClr val="4B677A"/>
          </a:solidFill>
          <a:latin typeface="Gill Sans MT" pitchFamily="34" charset="0"/>
        </a:defRPr>
      </a:lvl9pPr>
    </p:titleStyle>
    <p:bodyStyle>
      <a:lvl1pPr marL="342900" indent="-342900" algn="l" rtl="0" fontAlgn="base">
        <a:spcBef>
          <a:spcPct val="0"/>
        </a:spcBef>
        <a:spcAft>
          <a:spcPct val="0"/>
        </a:spcAft>
        <a:defRPr>
          <a:solidFill>
            <a:schemeClr val="tx1"/>
          </a:solidFill>
          <a:latin typeface="+mn-lt"/>
          <a:ea typeface="+mn-ea"/>
          <a:cs typeface="+mn-cs"/>
        </a:defRPr>
      </a:lvl1pPr>
      <a:lvl2pPr marL="742950" indent="-285750" algn="l" rtl="0" fontAlgn="base">
        <a:spcBef>
          <a:spcPct val="20000"/>
        </a:spcBef>
        <a:spcAft>
          <a:spcPct val="0"/>
        </a:spcAft>
        <a:buChar char="•"/>
        <a:defRPr>
          <a:solidFill>
            <a:schemeClr val="tx1"/>
          </a:solidFill>
          <a:latin typeface="+mn-lt"/>
          <a:cs typeface="+mn-cs"/>
        </a:defRPr>
      </a:lvl2pPr>
      <a:lvl3pPr marL="1143000" indent="-228600" algn="l" rtl="0" fontAlgn="base">
        <a:spcBef>
          <a:spcPct val="20000"/>
        </a:spcBef>
        <a:spcAft>
          <a:spcPct val="0"/>
        </a:spcAft>
        <a:buChar char="•"/>
        <a:defRPr>
          <a:solidFill>
            <a:schemeClr val="tx1"/>
          </a:solidFill>
          <a:latin typeface="+mn-lt"/>
          <a:cs typeface="+mn-cs"/>
        </a:defRPr>
      </a:lvl3pPr>
      <a:lvl4pPr marL="1600200" indent="-228600" algn="l" rtl="0" fontAlgn="base">
        <a:spcBef>
          <a:spcPct val="20000"/>
        </a:spcBef>
        <a:spcAft>
          <a:spcPct val="0"/>
        </a:spcAft>
        <a:buChar char="•"/>
        <a:defRPr>
          <a:solidFill>
            <a:schemeClr val="tx1"/>
          </a:solidFill>
          <a:latin typeface="+mn-lt"/>
          <a:cs typeface="+mn-cs"/>
        </a:defRPr>
      </a:lvl4pPr>
      <a:lvl5pPr marL="2057400" indent="-228600" algn="l" rtl="0" fontAlgn="base">
        <a:spcBef>
          <a:spcPct val="20000"/>
        </a:spcBef>
        <a:spcAft>
          <a:spcPct val="0"/>
        </a:spcAft>
        <a:buChar char="•"/>
        <a:defRPr>
          <a:solidFill>
            <a:schemeClr val="tx1"/>
          </a:solidFill>
          <a:latin typeface="+mn-lt"/>
          <a:cs typeface="+mn-cs"/>
        </a:defRPr>
      </a:lvl5pPr>
      <a:lvl6pPr marL="2514600" indent="-228600" algn="l" rtl="0" eaLnBrk="1" fontAlgn="base" hangingPunct="1">
        <a:spcBef>
          <a:spcPct val="20000"/>
        </a:spcBef>
        <a:spcAft>
          <a:spcPct val="0"/>
        </a:spcAft>
        <a:buChar char="•"/>
        <a:defRPr>
          <a:solidFill>
            <a:schemeClr val="tx1"/>
          </a:solidFill>
          <a:latin typeface="+mn-lt"/>
          <a:cs typeface="+mn-cs"/>
        </a:defRPr>
      </a:lvl6pPr>
      <a:lvl7pPr marL="2971800" indent="-228600" algn="l" rtl="0" eaLnBrk="1" fontAlgn="base" hangingPunct="1">
        <a:spcBef>
          <a:spcPct val="20000"/>
        </a:spcBef>
        <a:spcAft>
          <a:spcPct val="0"/>
        </a:spcAft>
        <a:buChar char="•"/>
        <a:defRPr>
          <a:solidFill>
            <a:schemeClr val="tx1"/>
          </a:solidFill>
          <a:latin typeface="+mn-lt"/>
          <a:cs typeface="+mn-cs"/>
        </a:defRPr>
      </a:lvl7pPr>
      <a:lvl8pPr marL="3429000" indent="-228600" algn="l" rtl="0" eaLnBrk="1" fontAlgn="base" hangingPunct="1">
        <a:spcBef>
          <a:spcPct val="20000"/>
        </a:spcBef>
        <a:spcAft>
          <a:spcPct val="0"/>
        </a:spcAft>
        <a:buChar char="•"/>
        <a:defRPr>
          <a:solidFill>
            <a:schemeClr val="tx1"/>
          </a:solidFill>
          <a:latin typeface="+mn-lt"/>
          <a:cs typeface="+mn-cs"/>
        </a:defRPr>
      </a:lvl8pPr>
      <a:lvl9pPr marL="3886200" indent="-228600" algn="l" rtl="0" eaLnBrk="1" fontAlgn="base" hangingPunct="1">
        <a:spcBef>
          <a:spcPct val="20000"/>
        </a:spcBef>
        <a:spcAft>
          <a:spcPct val="0"/>
        </a:spcAft>
        <a:buChar char="•"/>
        <a:defRPr>
          <a:solidFill>
            <a:schemeClr val="tx1"/>
          </a:solidFill>
          <a:latin typeface="+mn-lt"/>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6194" name="Picture 39" descr="powerhead40"/>
          <p:cNvPicPr>
            <a:picLocks noChangeAspect="1" noChangeArrowheads="1"/>
          </p:cNvPicPr>
          <p:nvPr/>
        </p:nvPicPr>
        <p:blipFill>
          <a:blip r:embed="rId13" cstate="print"/>
          <a:srcRect/>
          <a:stretch>
            <a:fillRect/>
          </a:stretch>
        </p:blipFill>
        <p:spPr bwMode="auto">
          <a:xfrm>
            <a:off x="0" y="0"/>
            <a:ext cx="9144000" cy="914400"/>
          </a:xfrm>
          <a:prstGeom prst="rect">
            <a:avLst/>
          </a:prstGeom>
          <a:noFill/>
          <a:ln w="9525">
            <a:noFill/>
            <a:miter lim="800000"/>
            <a:headEnd/>
            <a:tailEnd/>
          </a:ln>
        </p:spPr>
      </p:pic>
      <p:sp>
        <p:nvSpPr>
          <p:cNvPr id="3074"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sp>
        <p:nvSpPr>
          <p:cNvPr id="136196" name="Rectangle 11"/>
          <p:cNvSpPr>
            <a:spLocks noGrp="1" noChangeArrowheads="1"/>
          </p:cNvSpPr>
          <p:nvPr>
            <p:ph type="title"/>
          </p:nvPr>
        </p:nvSpPr>
        <p:spPr bwMode="auto">
          <a:xfrm>
            <a:off x="468313" y="1066800"/>
            <a:ext cx="8218487" cy="685800"/>
          </a:xfrm>
          <a:prstGeom prst="rect">
            <a:avLst/>
          </a:prstGeom>
          <a:noFill/>
          <a:ln w="9525">
            <a:noFill/>
            <a:miter lim="800000"/>
            <a:headEnd/>
            <a:tailEnd/>
          </a:ln>
        </p:spPr>
        <p:txBody>
          <a:bodyPr vert="horz" wrap="square" lIns="36000" tIns="46038" rIns="72000" bIns="46038" numCol="1" anchor="ctr" anchorCtr="0" compatLnSpc="1">
            <a:prstTxWarp prst="textNoShape">
              <a:avLst/>
            </a:prstTxWarp>
          </a:bodyPr>
          <a:lstStyle/>
          <a:p>
            <a:pPr lvl="0"/>
            <a:r>
              <a:rPr lang="da-DK" smtClean="0"/>
              <a:t>Klik for at redigere typografi i masteren</a:t>
            </a:r>
          </a:p>
        </p:txBody>
      </p:sp>
      <p:sp>
        <p:nvSpPr>
          <p:cNvPr id="136197" name="Rectangle 13"/>
          <p:cNvSpPr>
            <a:spLocks noGrp="1" noChangeArrowheads="1"/>
          </p:cNvSpPr>
          <p:nvPr>
            <p:ph type="body" idx="1"/>
          </p:nvPr>
        </p:nvSpPr>
        <p:spPr bwMode="auto">
          <a:xfrm>
            <a:off x="468313" y="2133600"/>
            <a:ext cx="8207375" cy="3962400"/>
          </a:xfrm>
          <a:prstGeom prst="rect">
            <a:avLst/>
          </a:prstGeom>
          <a:noFill/>
          <a:ln w="12700" cap="sq">
            <a:noFill/>
            <a:miter lim="800000"/>
            <a:headEnd type="none" w="sm" len="sm"/>
            <a:tailEnd type="none" w="sm" len="sm"/>
          </a:ln>
        </p:spPr>
        <p:txBody>
          <a:bodyPr vert="horz" wrap="square" lIns="36000" tIns="0" rIns="72000" bIns="45720" numCol="1" anchor="t" anchorCtr="0" compatLnSpc="1">
            <a:prstTxWarp prst="textNoShape">
              <a:avLst/>
            </a:prstTxWarp>
          </a:bodyPr>
          <a:lstStyle/>
          <a:p>
            <a:pPr lvl="0"/>
            <a:r>
              <a:rPr lang="da-DK" smtClean="0"/>
              <a:t>Click to edit</a:t>
            </a:r>
          </a:p>
          <a:p>
            <a:pPr lvl="1"/>
            <a:r>
              <a:rPr lang="da-DK" smtClean="0"/>
              <a:t>Second level</a:t>
            </a:r>
          </a:p>
          <a:p>
            <a:pPr lvl="2"/>
            <a:r>
              <a:rPr lang="da-DK" smtClean="0"/>
              <a:t>Third level</a:t>
            </a:r>
          </a:p>
          <a:p>
            <a:pPr lvl="3"/>
            <a:r>
              <a:rPr lang="da-DK" smtClean="0"/>
              <a:t>Fourth level</a:t>
            </a:r>
          </a:p>
          <a:p>
            <a:pPr lvl="4"/>
            <a:r>
              <a:rPr lang="da-DK" smtClean="0"/>
              <a:t>Fifth level</a:t>
            </a:r>
          </a:p>
        </p:txBody>
      </p:sp>
      <p:pic>
        <p:nvPicPr>
          <p:cNvPr id="136198" name="Picture 37"/>
          <p:cNvPicPr>
            <a:picLocks noChangeAspect="1" noChangeArrowheads="1"/>
          </p:cNvPicPr>
          <p:nvPr/>
        </p:nvPicPr>
        <p:blipFill>
          <a:blip r:embed="rId14" cstate="print"/>
          <a:srcRect/>
          <a:stretch>
            <a:fillRect/>
          </a:stretch>
        </p:blipFill>
        <p:spPr bwMode="auto">
          <a:xfrm>
            <a:off x="468313" y="334963"/>
            <a:ext cx="1727200" cy="315912"/>
          </a:xfrm>
          <a:prstGeom prst="rect">
            <a:avLst/>
          </a:prstGeom>
          <a:noFill/>
          <a:ln w="6350">
            <a:noFill/>
            <a:miter lim="800000"/>
            <a:headEnd/>
            <a:tailEnd/>
          </a:ln>
        </p:spPr>
      </p:pic>
      <p:pic>
        <p:nvPicPr>
          <p:cNvPr id="136199" name="Picture 38"/>
          <p:cNvPicPr>
            <a:picLocks noChangeAspect="1" noChangeArrowheads="1"/>
          </p:cNvPicPr>
          <p:nvPr/>
        </p:nvPicPr>
        <p:blipFill>
          <a:blip r:embed="rId15" cstate="print"/>
          <a:srcRect/>
          <a:stretch>
            <a:fillRect/>
          </a:stretch>
        </p:blipFill>
        <p:spPr bwMode="auto">
          <a:xfrm>
            <a:off x="8101013" y="549275"/>
            <a:ext cx="963612" cy="88900"/>
          </a:xfrm>
          <a:prstGeom prst="rect">
            <a:avLst/>
          </a:prstGeom>
          <a:noFill/>
          <a:ln w="6350">
            <a:noFill/>
            <a:miter lim="800000"/>
            <a:headEnd/>
            <a:tailEnd/>
          </a:ln>
        </p:spPr>
      </p:pic>
      <p:sp>
        <p:nvSpPr>
          <p:cNvPr id="3114" name="Text Box 42"/>
          <p:cNvSpPr txBox="1">
            <a:spLocks noChangeArrowheads="1"/>
          </p:cNvSpPr>
          <p:nvPr/>
        </p:nvSpPr>
        <p:spPr bwMode="auto">
          <a:xfrm>
            <a:off x="7197725" y="6640513"/>
            <a:ext cx="1920875" cy="247650"/>
          </a:xfrm>
          <a:prstGeom prst="rect">
            <a:avLst/>
          </a:prstGeom>
          <a:noFill/>
          <a:ln w="6350">
            <a:noFill/>
            <a:miter lim="800000"/>
            <a:headEnd/>
            <a:tailEnd/>
          </a:ln>
          <a:effectLst/>
        </p:spPr>
        <p:txBody>
          <a:bodyPr lIns="90000" tIns="46800" rIns="90000" bIns="46800">
            <a:spAutoFit/>
          </a:bodyPr>
          <a:lstStyle/>
          <a:p>
            <a:pPr algn="r">
              <a:spcBef>
                <a:spcPct val="50000"/>
              </a:spcBef>
              <a:defRPr/>
            </a:pPr>
            <a:r>
              <a:rPr lang="da-DK" sz="1000" b="0" dirty="0">
                <a:solidFill>
                  <a:schemeClr val="bg1"/>
                </a:solidFill>
                <a:latin typeface="Gill Sans MT" pitchFamily="34" charset="0"/>
                <a:cs typeface="+mn-cs"/>
              </a:rPr>
              <a:t>Harry Lahrmann      </a:t>
            </a:r>
          </a:p>
        </p:txBody>
      </p:sp>
      <p:sp>
        <p:nvSpPr>
          <p:cNvPr id="10" name="Text Box 44"/>
          <p:cNvSpPr txBox="1">
            <a:spLocks noChangeArrowheads="1"/>
          </p:cNvSpPr>
          <p:nvPr/>
        </p:nvSpPr>
        <p:spPr bwMode="auto">
          <a:xfrm>
            <a:off x="0" y="6634163"/>
            <a:ext cx="2714625" cy="248402"/>
          </a:xfrm>
          <a:prstGeom prst="rect">
            <a:avLst/>
          </a:prstGeom>
          <a:noFill/>
          <a:ln w="6350">
            <a:noFill/>
            <a:miter lim="800000"/>
            <a:headEnd/>
            <a:tailEnd/>
          </a:ln>
          <a:effectLst/>
        </p:spPr>
        <p:txBody>
          <a:bodyPr lIns="90000" tIns="46800" rIns="90000" bIns="46800">
            <a:spAutoFit/>
          </a:bodyPr>
          <a:lstStyle/>
          <a:p>
            <a:pPr>
              <a:spcBef>
                <a:spcPct val="50000"/>
              </a:spcBef>
              <a:defRPr/>
            </a:pPr>
            <a:r>
              <a:rPr lang="da-DK" sz="1000" b="0" dirty="0" smtClean="0">
                <a:solidFill>
                  <a:schemeClr val="bg1"/>
                </a:solidFill>
                <a:latin typeface="Gill Sans MT" pitchFamily="34" charset="0"/>
                <a:cs typeface="+mn-cs"/>
              </a:rPr>
              <a:t>Vej-</a:t>
            </a:r>
            <a:r>
              <a:rPr lang="da-DK" sz="1000" b="0" baseline="0" dirty="0" smtClean="0">
                <a:solidFill>
                  <a:schemeClr val="bg1"/>
                </a:solidFill>
                <a:latin typeface="Gill Sans MT" pitchFamily="34" charset="0"/>
                <a:cs typeface="+mn-cs"/>
              </a:rPr>
              <a:t> og trafikteknik – BA3 og </a:t>
            </a:r>
            <a:r>
              <a:rPr lang="da-DK" sz="1000" b="0" dirty="0" smtClean="0">
                <a:solidFill>
                  <a:schemeClr val="bg1"/>
                </a:solidFill>
                <a:latin typeface="Gill Sans MT" pitchFamily="34" charset="0"/>
                <a:cs typeface="+mn-cs"/>
              </a:rPr>
              <a:t>I3</a:t>
            </a:r>
            <a:endParaRPr lang="da-DK" sz="1000" b="0" dirty="0">
              <a:solidFill>
                <a:schemeClr val="bg1"/>
              </a:solidFill>
              <a:latin typeface="Gill Sans MT" pitchFamily="34" charset="0"/>
              <a:cs typeface="+mn-cs"/>
            </a:endParaRPr>
          </a:p>
        </p:txBody>
      </p:sp>
      <p:sp>
        <p:nvSpPr>
          <p:cNvPr id="11" name="Text Box 44"/>
          <p:cNvSpPr txBox="1">
            <a:spLocks noChangeArrowheads="1"/>
          </p:cNvSpPr>
          <p:nvPr userDrawn="1"/>
        </p:nvSpPr>
        <p:spPr bwMode="auto">
          <a:xfrm>
            <a:off x="0" y="6309320"/>
            <a:ext cx="2714625" cy="248402"/>
          </a:xfrm>
          <a:prstGeom prst="rect">
            <a:avLst/>
          </a:prstGeom>
          <a:noFill/>
          <a:ln w="6350">
            <a:noFill/>
            <a:miter lim="800000"/>
            <a:headEnd/>
            <a:tailEnd/>
          </a:ln>
          <a:effectLst/>
        </p:spPr>
        <p:txBody>
          <a:bodyPr lIns="90000" tIns="46800" rIns="90000" bIns="46800">
            <a:spAutoFit/>
          </a:bodyPr>
          <a:lstStyle/>
          <a:p>
            <a:pPr>
              <a:spcBef>
                <a:spcPct val="50000"/>
              </a:spcBef>
              <a:defRPr/>
            </a:pPr>
            <a:r>
              <a:rPr lang="da-DK" sz="1000" b="0" dirty="0" smtClean="0">
                <a:solidFill>
                  <a:schemeClr val="bg1"/>
                </a:solidFill>
                <a:latin typeface="Gill Sans MT" pitchFamily="34" charset="0"/>
                <a:cs typeface="+mn-cs"/>
              </a:rPr>
              <a:t>Infrastruktur </a:t>
            </a:r>
            <a:r>
              <a:rPr lang="da-DK" sz="1000" b="0" dirty="0">
                <a:solidFill>
                  <a:schemeClr val="bg1"/>
                </a:solidFill>
                <a:latin typeface="Gill Sans MT" pitchFamily="34" charset="0"/>
                <a:cs typeface="+mn-cs"/>
              </a:rPr>
              <a:t>i Vestdanmark – den 8. juni 2010</a:t>
            </a:r>
          </a:p>
        </p:txBody>
      </p:sp>
    </p:spTree>
  </p:cSld>
  <p:clrMap bg1="lt1" tx1="dk1" bg2="lt2" tx2="dk2" accent1="accent1" accent2="accent2" accent3="accent3" accent4="accent4" accent5="accent5" accent6="accent6" hlink="hlink" folHlink="folHlink"/>
  <p:sldLayoutIdLst>
    <p:sldLayoutId id="2147484615" r:id="rId1"/>
    <p:sldLayoutId id="2147484490" r:id="rId2"/>
    <p:sldLayoutId id="2147484491" r:id="rId3"/>
    <p:sldLayoutId id="2147484492" r:id="rId4"/>
    <p:sldLayoutId id="2147484493" r:id="rId5"/>
    <p:sldLayoutId id="2147484494" r:id="rId6"/>
    <p:sldLayoutId id="2147484495" r:id="rId7"/>
    <p:sldLayoutId id="2147484496" r:id="rId8"/>
    <p:sldLayoutId id="2147484497" r:id="rId9"/>
    <p:sldLayoutId id="2147484498" r:id="rId10"/>
    <p:sldLayoutId id="2147484499" r:id="rId11"/>
  </p:sldLayoutIdLst>
  <p:transition/>
  <p:timing>
    <p:tnLst>
      <p:par>
        <p:cTn id="1" dur="indefinite" restart="never" nodeType="tmRoot"/>
      </p:par>
    </p:tnLst>
  </p:timing>
  <p:txStyles>
    <p:titleStyle>
      <a:lvl1pPr algn="l" rtl="0" fontAlgn="base">
        <a:spcBef>
          <a:spcPct val="0"/>
        </a:spcBef>
        <a:spcAft>
          <a:spcPct val="0"/>
        </a:spcAft>
        <a:defRPr sz="2000" b="1">
          <a:solidFill>
            <a:srgbClr val="4B677A"/>
          </a:solidFill>
          <a:latin typeface="+mj-lt"/>
          <a:ea typeface="+mj-ea"/>
          <a:cs typeface="+mj-cs"/>
        </a:defRPr>
      </a:lvl1pPr>
      <a:lvl2pPr algn="l" rtl="0" fontAlgn="base">
        <a:spcBef>
          <a:spcPct val="0"/>
        </a:spcBef>
        <a:spcAft>
          <a:spcPct val="0"/>
        </a:spcAft>
        <a:defRPr sz="2000" b="1">
          <a:solidFill>
            <a:srgbClr val="4B677A"/>
          </a:solidFill>
          <a:latin typeface="Gill Sans MT" pitchFamily="34" charset="0"/>
        </a:defRPr>
      </a:lvl2pPr>
      <a:lvl3pPr algn="l" rtl="0" fontAlgn="base">
        <a:spcBef>
          <a:spcPct val="0"/>
        </a:spcBef>
        <a:spcAft>
          <a:spcPct val="0"/>
        </a:spcAft>
        <a:defRPr sz="2000" b="1">
          <a:solidFill>
            <a:srgbClr val="4B677A"/>
          </a:solidFill>
          <a:latin typeface="Gill Sans MT" pitchFamily="34" charset="0"/>
        </a:defRPr>
      </a:lvl3pPr>
      <a:lvl4pPr algn="l" rtl="0" fontAlgn="base">
        <a:spcBef>
          <a:spcPct val="0"/>
        </a:spcBef>
        <a:spcAft>
          <a:spcPct val="0"/>
        </a:spcAft>
        <a:defRPr sz="2000" b="1">
          <a:solidFill>
            <a:srgbClr val="4B677A"/>
          </a:solidFill>
          <a:latin typeface="Gill Sans MT" pitchFamily="34" charset="0"/>
        </a:defRPr>
      </a:lvl4pPr>
      <a:lvl5pPr algn="l" rtl="0" fontAlgn="base">
        <a:spcBef>
          <a:spcPct val="0"/>
        </a:spcBef>
        <a:spcAft>
          <a:spcPct val="0"/>
        </a:spcAft>
        <a:defRPr sz="2000" b="1">
          <a:solidFill>
            <a:srgbClr val="4B677A"/>
          </a:solidFill>
          <a:latin typeface="Gill Sans MT" pitchFamily="34" charset="0"/>
        </a:defRPr>
      </a:lvl5pPr>
      <a:lvl6pPr marL="457200" algn="l" rtl="0" eaLnBrk="1" fontAlgn="base" hangingPunct="1">
        <a:spcBef>
          <a:spcPct val="0"/>
        </a:spcBef>
        <a:spcAft>
          <a:spcPct val="0"/>
        </a:spcAft>
        <a:defRPr sz="2000" b="1">
          <a:solidFill>
            <a:srgbClr val="4B677A"/>
          </a:solidFill>
          <a:latin typeface="Gill Sans MT" pitchFamily="34" charset="0"/>
        </a:defRPr>
      </a:lvl6pPr>
      <a:lvl7pPr marL="914400" algn="l" rtl="0" eaLnBrk="1" fontAlgn="base" hangingPunct="1">
        <a:spcBef>
          <a:spcPct val="0"/>
        </a:spcBef>
        <a:spcAft>
          <a:spcPct val="0"/>
        </a:spcAft>
        <a:defRPr sz="2000" b="1">
          <a:solidFill>
            <a:srgbClr val="4B677A"/>
          </a:solidFill>
          <a:latin typeface="Gill Sans MT" pitchFamily="34" charset="0"/>
        </a:defRPr>
      </a:lvl7pPr>
      <a:lvl8pPr marL="1371600" algn="l" rtl="0" eaLnBrk="1" fontAlgn="base" hangingPunct="1">
        <a:spcBef>
          <a:spcPct val="0"/>
        </a:spcBef>
        <a:spcAft>
          <a:spcPct val="0"/>
        </a:spcAft>
        <a:defRPr sz="2000" b="1">
          <a:solidFill>
            <a:srgbClr val="4B677A"/>
          </a:solidFill>
          <a:latin typeface="Gill Sans MT" pitchFamily="34" charset="0"/>
        </a:defRPr>
      </a:lvl8pPr>
      <a:lvl9pPr marL="1828800" algn="l" rtl="0" eaLnBrk="1" fontAlgn="base" hangingPunct="1">
        <a:spcBef>
          <a:spcPct val="0"/>
        </a:spcBef>
        <a:spcAft>
          <a:spcPct val="0"/>
        </a:spcAft>
        <a:defRPr sz="2000" b="1">
          <a:solidFill>
            <a:srgbClr val="4B677A"/>
          </a:solidFill>
          <a:latin typeface="Gill Sans MT" pitchFamily="34" charset="0"/>
        </a:defRPr>
      </a:lvl9pPr>
    </p:titleStyle>
    <p:bodyStyle>
      <a:lvl1pPr marL="342900" indent="-342900" algn="l" rtl="0" fontAlgn="base">
        <a:spcBef>
          <a:spcPct val="0"/>
        </a:spcBef>
        <a:spcAft>
          <a:spcPct val="0"/>
        </a:spcAft>
        <a:defRPr sz="2000">
          <a:solidFill>
            <a:schemeClr val="tx1"/>
          </a:solidFill>
          <a:latin typeface="+mn-lt"/>
          <a:ea typeface="+mn-ea"/>
          <a:cs typeface="+mn-cs"/>
        </a:defRPr>
      </a:lvl1pPr>
      <a:lvl2pPr marL="742950" indent="-285750" algn="l" rtl="0" fontAlgn="base">
        <a:spcBef>
          <a:spcPct val="20000"/>
        </a:spcBef>
        <a:spcAft>
          <a:spcPct val="0"/>
        </a:spcAft>
        <a:buChar char="•"/>
        <a:defRPr>
          <a:solidFill>
            <a:schemeClr val="tx1"/>
          </a:solidFill>
          <a:latin typeface="+mn-lt"/>
          <a:cs typeface="+mn-cs"/>
        </a:defRPr>
      </a:lvl2pPr>
      <a:lvl3pPr marL="1143000" indent="-228600" algn="l" rtl="0" fontAlgn="base">
        <a:spcBef>
          <a:spcPct val="20000"/>
        </a:spcBef>
        <a:spcAft>
          <a:spcPct val="0"/>
        </a:spcAft>
        <a:buChar char="•"/>
        <a:defRPr sz="1600">
          <a:solidFill>
            <a:schemeClr val="tx1"/>
          </a:solidFill>
          <a:latin typeface="+mn-lt"/>
          <a:cs typeface="+mn-cs"/>
        </a:defRPr>
      </a:lvl3pPr>
      <a:lvl4pPr marL="1600200" indent="-228600" algn="l" rtl="0" fontAlgn="base">
        <a:spcBef>
          <a:spcPct val="20000"/>
        </a:spcBef>
        <a:spcAft>
          <a:spcPct val="0"/>
        </a:spcAft>
        <a:buChar char="•"/>
        <a:defRPr sz="1400">
          <a:solidFill>
            <a:schemeClr val="tx1"/>
          </a:solidFill>
          <a:latin typeface="+mn-lt"/>
          <a:cs typeface="+mn-cs"/>
        </a:defRPr>
      </a:lvl4pPr>
      <a:lvl5pPr marL="2057400" indent="-228600" algn="l" rtl="0" fontAlgn="base">
        <a:spcBef>
          <a:spcPct val="20000"/>
        </a:spcBef>
        <a:spcAft>
          <a:spcPct val="0"/>
        </a:spcAft>
        <a:buChar char="•"/>
        <a:defRPr sz="1200">
          <a:solidFill>
            <a:schemeClr val="tx1"/>
          </a:solidFill>
          <a:latin typeface="+mn-lt"/>
          <a:cs typeface="+mn-cs"/>
        </a:defRPr>
      </a:lvl5pPr>
      <a:lvl6pPr marL="2514600" indent="-228600" algn="l" rtl="0" eaLnBrk="1" fontAlgn="base" hangingPunct="1">
        <a:spcBef>
          <a:spcPct val="20000"/>
        </a:spcBef>
        <a:spcAft>
          <a:spcPct val="0"/>
        </a:spcAft>
        <a:buChar char="•"/>
        <a:defRPr>
          <a:solidFill>
            <a:schemeClr val="tx1"/>
          </a:solidFill>
          <a:latin typeface="+mn-lt"/>
          <a:cs typeface="+mn-cs"/>
        </a:defRPr>
      </a:lvl6pPr>
      <a:lvl7pPr marL="2971800" indent="-228600" algn="l" rtl="0" eaLnBrk="1" fontAlgn="base" hangingPunct="1">
        <a:spcBef>
          <a:spcPct val="20000"/>
        </a:spcBef>
        <a:spcAft>
          <a:spcPct val="0"/>
        </a:spcAft>
        <a:buChar char="•"/>
        <a:defRPr>
          <a:solidFill>
            <a:schemeClr val="tx1"/>
          </a:solidFill>
          <a:latin typeface="+mn-lt"/>
          <a:cs typeface="+mn-cs"/>
        </a:defRPr>
      </a:lvl7pPr>
      <a:lvl8pPr marL="3429000" indent="-228600" algn="l" rtl="0" eaLnBrk="1" fontAlgn="base" hangingPunct="1">
        <a:spcBef>
          <a:spcPct val="20000"/>
        </a:spcBef>
        <a:spcAft>
          <a:spcPct val="0"/>
        </a:spcAft>
        <a:buChar char="•"/>
        <a:defRPr>
          <a:solidFill>
            <a:schemeClr val="tx1"/>
          </a:solidFill>
          <a:latin typeface="+mn-lt"/>
          <a:cs typeface="+mn-cs"/>
        </a:defRPr>
      </a:lvl8pPr>
      <a:lvl9pPr marL="3886200" indent="-228600" algn="l" rtl="0" eaLnBrk="1" fontAlgn="base" hangingPunct="1">
        <a:spcBef>
          <a:spcPct val="20000"/>
        </a:spcBef>
        <a:spcAft>
          <a:spcPct val="0"/>
        </a:spcAft>
        <a:buChar char="•"/>
        <a:defRPr>
          <a:solidFill>
            <a:schemeClr val="tx1"/>
          </a:solidFill>
          <a:latin typeface="+mn-lt"/>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9" name="Rectangle 3"/>
          <p:cNvSpPr>
            <a:spLocks noChangeArrowheads="1"/>
          </p:cNvSpPr>
          <p:nvPr/>
        </p:nvSpPr>
        <p:spPr bwMode="auto">
          <a:xfrm>
            <a:off x="0" y="0"/>
            <a:ext cx="9144000" cy="1052513"/>
          </a:xfrm>
          <a:prstGeom prst="rect">
            <a:avLst/>
          </a:prstGeom>
          <a:gradFill rotWithShape="1">
            <a:gsLst>
              <a:gs pos="0">
                <a:srgbClr val="EAEAEA"/>
              </a:gs>
              <a:gs pos="100000">
                <a:schemeClr val="bg1"/>
              </a:gs>
            </a:gsLst>
            <a:lin ang="0" scaled="1"/>
          </a:gradFill>
          <a:ln w="12700">
            <a:noFill/>
            <a:miter lim="800000"/>
            <a:headEnd type="none" w="sm" len="sm"/>
            <a:tailEnd type="none" w="sm" len="sm"/>
          </a:ln>
          <a:effectLst/>
        </p:spPr>
        <p:txBody>
          <a:bodyPr wrap="none" lIns="72000" tIns="36000" rIns="36000" bIns="36000" anchor="ctr"/>
          <a:lstStyle/>
          <a:p>
            <a:pPr>
              <a:defRPr/>
            </a:pPr>
            <a:endParaRPr lang="da-DK" sz="1400">
              <a:solidFill>
                <a:srgbClr val="000000"/>
              </a:solidFill>
              <a:cs typeface="+mn-cs"/>
            </a:endParaRPr>
          </a:p>
        </p:txBody>
      </p:sp>
      <p:sp>
        <p:nvSpPr>
          <p:cNvPr id="137219" name="Rectangle 4"/>
          <p:cNvSpPr>
            <a:spLocks noGrp="1" noChangeArrowheads="1"/>
          </p:cNvSpPr>
          <p:nvPr>
            <p:ph type="title"/>
          </p:nvPr>
        </p:nvSpPr>
        <p:spPr bwMode="auto">
          <a:xfrm>
            <a:off x="457200" y="236538"/>
            <a:ext cx="8229600" cy="7239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Klik for at redigere titeltypografi i masteren</a:t>
            </a:r>
          </a:p>
        </p:txBody>
      </p:sp>
      <p:sp>
        <p:nvSpPr>
          <p:cNvPr id="137220" name="Rectangle 5"/>
          <p:cNvSpPr>
            <a:spLocks noGrp="1" noChangeArrowheads="1"/>
          </p:cNvSpPr>
          <p:nvPr>
            <p:ph type="body" idx="1"/>
          </p:nvPr>
        </p:nvSpPr>
        <p:spPr bwMode="auto">
          <a:xfrm>
            <a:off x="457200" y="1196975"/>
            <a:ext cx="8229600" cy="4957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Klik for at redigere teksttypografierne i masteren</a:t>
            </a:r>
          </a:p>
          <a:p>
            <a:pPr lvl="1"/>
            <a:r>
              <a:rPr lang="en-GB" smtClean="0"/>
              <a:t>Andet niveau</a:t>
            </a:r>
          </a:p>
          <a:p>
            <a:pPr lvl="2"/>
            <a:r>
              <a:rPr lang="en-GB" smtClean="0"/>
              <a:t>Tredje niveau</a:t>
            </a:r>
          </a:p>
          <a:p>
            <a:pPr lvl="3"/>
            <a:r>
              <a:rPr lang="en-GB" smtClean="0"/>
              <a:t>Fjerde niveau</a:t>
            </a:r>
          </a:p>
          <a:p>
            <a:pPr lvl="4"/>
            <a:r>
              <a:rPr lang="en-GB" smtClean="0"/>
              <a:t>Femte niveau</a:t>
            </a:r>
          </a:p>
        </p:txBody>
      </p:sp>
      <p:sp>
        <p:nvSpPr>
          <p:cNvPr id="4104" name="Rectangle 8"/>
          <p:cNvSpPr>
            <a:spLocks noGrp="1" noChangeArrowheads="1"/>
          </p:cNvSpPr>
          <p:nvPr>
            <p:ph type="sldNum" sz="quarter" idx="4"/>
          </p:nvPr>
        </p:nvSpPr>
        <p:spPr bwMode="auto">
          <a:xfrm>
            <a:off x="8532813" y="739775"/>
            <a:ext cx="561975" cy="3825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808080"/>
                </a:solidFill>
                <a:latin typeface="Arial" charset="0"/>
                <a:cs typeface="+mn-cs"/>
              </a:defRPr>
            </a:lvl1pPr>
          </a:lstStyle>
          <a:p>
            <a:pPr>
              <a:defRPr/>
            </a:pPr>
            <a:fld id="{EE252B1C-B817-4D70-AF2C-DF7F898AD58F}" type="slidenum">
              <a:rPr lang="da-DK"/>
              <a:pPr>
                <a:defRPr/>
              </a:pPr>
              <a:t>‹nr.›</a:t>
            </a:fld>
            <a:endParaRPr lang="da-DK"/>
          </a:p>
        </p:txBody>
      </p:sp>
      <p:sp>
        <p:nvSpPr>
          <p:cNvPr id="4105" name="Line 9"/>
          <p:cNvSpPr>
            <a:spLocks noChangeShapeType="1"/>
          </p:cNvSpPr>
          <p:nvPr/>
        </p:nvSpPr>
        <p:spPr bwMode="auto">
          <a:xfrm>
            <a:off x="0" y="6246813"/>
            <a:ext cx="9144000" cy="0"/>
          </a:xfrm>
          <a:prstGeom prst="line">
            <a:avLst/>
          </a:prstGeom>
          <a:noFill/>
          <a:ln w="12700">
            <a:solidFill>
              <a:srgbClr val="CC0000"/>
            </a:solidFill>
            <a:round/>
            <a:headEnd type="none" w="sm" len="sm"/>
            <a:tailEnd type="none" w="sm" len="sm"/>
          </a:ln>
          <a:effectLst/>
        </p:spPr>
        <p:txBody>
          <a:bodyPr lIns="72000" tIns="36000" rIns="36000" bIns="36000" anchor="ctr"/>
          <a:lstStyle/>
          <a:p>
            <a:pPr>
              <a:defRPr/>
            </a:pPr>
            <a:endParaRPr lang="da-DK" sz="1400">
              <a:solidFill>
                <a:srgbClr val="000000"/>
              </a:solidFill>
              <a:cs typeface="+mn-cs"/>
            </a:endParaRPr>
          </a:p>
        </p:txBody>
      </p:sp>
      <p:sp>
        <p:nvSpPr>
          <p:cNvPr id="4106" name="Line 10"/>
          <p:cNvSpPr>
            <a:spLocks noChangeShapeType="1"/>
          </p:cNvSpPr>
          <p:nvPr/>
        </p:nvSpPr>
        <p:spPr bwMode="auto">
          <a:xfrm>
            <a:off x="0" y="1052513"/>
            <a:ext cx="9144000" cy="0"/>
          </a:xfrm>
          <a:prstGeom prst="line">
            <a:avLst/>
          </a:prstGeom>
          <a:noFill/>
          <a:ln w="12700">
            <a:solidFill>
              <a:srgbClr val="CC0000"/>
            </a:solidFill>
            <a:round/>
            <a:headEnd type="none" w="sm" len="sm"/>
            <a:tailEnd type="none" w="sm" len="sm"/>
          </a:ln>
          <a:effectLst/>
        </p:spPr>
        <p:txBody>
          <a:bodyPr lIns="72000" tIns="36000" rIns="36000" bIns="36000" anchor="ctr"/>
          <a:lstStyle/>
          <a:p>
            <a:pPr>
              <a:defRPr/>
            </a:pPr>
            <a:endParaRPr lang="da-DK" sz="1400">
              <a:solidFill>
                <a:srgbClr val="000000"/>
              </a:solidFill>
              <a:cs typeface="+mn-cs"/>
            </a:endParaRPr>
          </a:p>
        </p:txBody>
      </p:sp>
      <p:sp>
        <p:nvSpPr>
          <p:cNvPr id="18" name="Rectangle 2"/>
          <p:cNvSpPr>
            <a:spLocks noChangeArrowheads="1"/>
          </p:cNvSpPr>
          <p:nvPr/>
        </p:nvSpPr>
        <p:spPr bwMode="auto">
          <a:xfrm>
            <a:off x="0" y="6259513"/>
            <a:ext cx="9144000" cy="598487"/>
          </a:xfrm>
          <a:prstGeom prst="rect">
            <a:avLst/>
          </a:prstGeom>
          <a:solidFill>
            <a:srgbClr val="14283C"/>
          </a:solidFill>
          <a:ln w="9525">
            <a:noFill/>
            <a:miter lim="800000"/>
            <a:headEnd/>
            <a:tailEnd/>
          </a:ln>
          <a:effectLst/>
        </p:spPr>
        <p:txBody>
          <a:bodyPr wrap="none" anchor="ctr"/>
          <a:lstStyle/>
          <a:p>
            <a:pPr algn="ctr">
              <a:defRPr/>
            </a:pPr>
            <a:endParaRPr lang="da-DK" sz="2400">
              <a:solidFill>
                <a:srgbClr val="000000"/>
              </a:solidFill>
              <a:cs typeface="+mn-cs"/>
            </a:endParaRPr>
          </a:p>
        </p:txBody>
      </p:sp>
      <p:sp>
        <p:nvSpPr>
          <p:cNvPr id="22" name="Text Box 42"/>
          <p:cNvSpPr txBox="1">
            <a:spLocks noChangeArrowheads="1"/>
          </p:cNvSpPr>
          <p:nvPr/>
        </p:nvSpPr>
        <p:spPr bwMode="auto">
          <a:xfrm>
            <a:off x="7223125" y="6540500"/>
            <a:ext cx="1920875" cy="247650"/>
          </a:xfrm>
          <a:prstGeom prst="rect">
            <a:avLst/>
          </a:prstGeom>
          <a:noFill/>
          <a:ln w="6350">
            <a:noFill/>
            <a:miter lim="800000"/>
            <a:headEnd/>
            <a:tailEnd/>
          </a:ln>
          <a:effectLst/>
        </p:spPr>
        <p:txBody>
          <a:bodyPr lIns="90000" tIns="46800" rIns="90000" bIns="46800">
            <a:spAutoFit/>
          </a:bodyPr>
          <a:lstStyle/>
          <a:p>
            <a:pPr>
              <a:spcBef>
                <a:spcPct val="50000"/>
              </a:spcBef>
              <a:defRPr/>
            </a:pPr>
            <a:r>
              <a:rPr lang="da-DK" sz="1000" dirty="0">
                <a:solidFill>
                  <a:srgbClr val="FFFFFF"/>
                </a:solidFill>
                <a:latin typeface="Gill Sans MT" pitchFamily="34" charset="0"/>
                <a:cs typeface="+mn-cs"/>
              </a:rPr>
              <a:t>Harry Lahrmann      </a:t>
            </a:r>
          </a:p>
        </p:txBody>
      </p:sp>
    </p:spTree>
  </p:cSld>
  <p:clrMap bg1="lt1" tx1="dk1" bg2="lt2" tx2="dk2" accent1="accent1" accent2="accent2" accent3="accent3" accent4="accent4" accent5="accent5" accent6="accent6" hlink="hlink" folHlink="folHlink"/>
  <p:sldLayoutIdLst>
    <p:sldLayoutId id="2147484616" r:id="rId1"/>
    <p:sldLayoutId id="2147484617" r:id="rId2"/>
    <p:sldLayoutId id="2147484618" r:id="rId3"/>
    <p:sldLayoutId id="2147484619" r:id="rId4"/>
    <p:sldLayoutId id="2147484620" r:id="rId5"/>
    <p:sldLayoutId id="2147484621" r:id="rId6"/>
    <p:sldLayoutId id="2147484622" r:id="rId7"/>
    <p:sldLayoutId id="2147484623" r:id="rId8"/>
    <p:sldLayoutId id="2147484624" r:id="rId9"/>
    <p:sldLayoutId id="2147484625" r:id="rId10"/>
    <p:sldLayoutId id="2147484626" r:id="rId11"/>
    <p:sldLayoutId id="2147484627" r:id="rId12"/>
  </p:sldLayoutIdLst>
  <p:timing>
    <p:tnLst>
      <p:par>
        <p:cTn id="1" dur="indefinite" restart="never" nodeType="tmRoot"/>
      </p:par>
    </p:tnLst>
  </p:timing>
  <p:hf hdr="0" dt="0"/>
  <p:txStyles>
    <p:titleStyle>
      <a:lvl1pPr algn="l" rtl="0" fontAlgn="base">
        <a:spcBef>
          <a:spcPct val="0"/>
        </a:spcBef>
        <a:spcAft>
          <a:spcPct val="0"/>
        </a:spcAft>
        <a:defRPr sz="3200" b="1">
          <a:solidFill>
            <a:schemeClr val="tx1"/>
          </a:solidFill>
          <a:latin typeface="+mj-lt"/>
          <a:ea typeface="+mj-ea"/>
          <a:cs typeface="+mj-cs"/>
        </a:defRPr>
      </a:lvl1pPr>
      <a:lvl2pPr algn="l" rtl="0" fontAlgn="base">
        <a:spcBef>
          <a:spcPct val="0"/>
        </a:spcBef>
        <a:spcAft>
          <a:spcPct val="0"/>
        </a:spcAft>
        <a:defRPr sz="3200" b="1">
          <a:solidFill>
            <a:schemeClr val="tx1"/>
          </a:solidFill>
          <a:latin typeface="Verdana" pitchFamily="34" charset="0"/>
        </a:defRPr>
      </a:lvl2pPr>
      <a:lvl3pPr algn="l" rtl="0" fontAlgn="base">
        <a:spcBef>
          <a:spcPct val="0"/>
        </a:spcBef>
        <a:spcAft>
          <a:spcPct val="0"/>
        </a:spcAft>
        <a:defRPr sz="3200" b="1">
          <a:solidFill>
            <a:schemeClr val="tx1"/>
          </a:solidFill>
          <a:latin typeface="Verdana" pitchFamily="34" charset="0"/>
        </a:defRPr>
      </a:lvl3pPr>
      <a:lvl4pPr algn="l" rtl="0" fontAlgn="base">
        <a:spcBef>
          <a:spcPct val="0"/>
        </a:spcBef>
        <a:spcAft>
          <a:spcPct val="0"/>
        </a:spcAft>
        <a:defRPr sz="3200" b="1">
          <a:solidFill>
            <a:schemeClr val="tx1"/>
          </a:solidFill>
          <a:latin typeface="Verdana" pitchFamily="34" charset="0"/>
        </a:defRPr>
      </a:lvl4pPr>
      <a:lvl5pPr algn="l" rtl="0" fontAlgn="base">
        <a:spcBef>
          <a:spcPct val="0"/>
        </a:spcBef>
        <a:spcAft>
          <a:spcPct val="0"/>
        </a:spcAft>
        <a:defRPr sz="3200" b="1">
          <a:solidFill>
            <a:schemeClr val="tx1"/>
          </a:solidFill>
          <a:latin typeface="Verdana" pitchFamily="34" charset="0"/>
        </a:defRPr>
      </a:lvl5pPr>
      <a:lvl6pPr marL="457200" algn="l" rtl="0" eaLnBrk="1" fontAlgn="base" hangingPunct="1">
        <a:spcBef>
          <a:spcPct val="0"/>
        </a:spcBef>
        <a:spcAft>
          <a:spcPct val="0"/>
        </a:spcAft>
        <a:defRPr sz="3200" b="1">
          <a:solidFill>
            <a:schemeClr val="tx1"/>
          </a:solidFill>
          <a:latin typeface="Verdana" pitchFamily="34" charset="0"/>
        </a:defRPr>
      </a:lvl6pPr>
      <a:lvl7pPr marL="914400" algn="l" rtl="0" eaLnBrk="1" fontAlgn="base" hangingPunct="1">
        <a:spcBef>
          <a:spcPct val="0"/>
        </a:spcBef>
        <a:spcAft>
          <a:spcPct val="0"/>
        </a:spcAft>
        <a:defRPr sz="3200" b="1">
          <a:solidFill>
            <a:schemeClr val="tx1"/>
          </a:solidFill>
          <a:latin typeface="Verdana" pitchFamily="34" charset="0"/>
        </a:defRPr>
      </a:lvl7pPr>
      <a:lvl8pPr marL="1371600" algn="l" rtl="0" eaLnBrk="1" fontAlgn="base" hangingPunct="1">
        <a:spcBef>
          <a:spcPct val="0"/>
        </a:spcBef>
        <a:spcAft>
          <a:spcPct val="0"/>
        </a:spcAft>
        <a:defRPr sz="3200" b="1">
          <a:solidFill>
            <a:schemeClr val="tx1"/>
          </a:solidFill>
          <a:latin typeface="Verdana" pitchFamily="34" charset="0"/>
        </a:defRPr>
      </a:lvl8pPr>
      <a:lvl9pPr marL="1828800" algn="l" rtl="0" eaLnBrk="1" fontAlgn="base" hangingPunct="1">
        <a:spcBef>
          <a:spcPct val="0"/>
        </a:spcBef>
        <a:spcAft>
          <a:spcPct val="0"/>
        </a:spcAft>
        <a:defRPr sz="3200" b="1">
          <a:solidFill>
            <a:schemeClr val="tx1"/>
          </a:solidFill>
          <a:latin typeface="Verdana" pitchFamily="34" charset="0"/>
        </a:defRPr>
      </a:lvl9pPr>
    </p:titleStyle>
    <p:bodyStyle>
      <a:lvl1pPr marL="342900" indent="-342900" algn="l" rtl="0" fontAlgn="base">
        <a:spcBef>
          <a:spcPct val="50000"/>
        </a:spcBef>
        <a:spcAft>
          <a:spcPct val="0"/>
        </a:spcAft>
        <a:buClr>
          <a:srgbClr val="CC0000"/>
        </a:buClr>
        <a:buFont typeface="Symbol" pitchFamily="18" charset="2"/>
        <a:buChar char="·"/>
        <a:defRPr sz="2000">
          <a:solidFill>
            <a:schemeClr val="tx1"/>
          </a:solidFill>
          <a:latin typeface="+mn-lt"/>
          <a:ea typeface="+mn-ea"/>
          <a:cs typeface="+mn-cs"/>
        </a:defRPr>
      </a:lvl1pPr>
      <a:lvl2pPr marL="742950" indent="-285750" algn="l" rtl="0" fontAlgn="base">
        <a:spcBef>
          <a:spcPct val="20000"/>
        </a:spcBef>
        <a:spcAft>
          <a:spcPct val="0"/>
        </a:spcAft>
        <a:buClr>
          <a:srgbClr val="CC0000"/>
        </a:buClr>
        <a:buFont typeface="Arial" charset="0"/>
        <a:buChar char="–"/>
        <a:defRPr>
          <a:solidFill>
            <a:schemeClr val="tx1"/>
          </a:solidFill>
          <a:latin typeface="+mn-lt"/>
        </a:defRPr>
      </a:lvl2pPr>
      <a:lvl3pPr marL="1143000" indent="-228600" algn="l" rtl="0" fontAlgn="base">
        <a:spcBef>
          <a:spcPct val="20000"/>
        </a:spcBef>
        <a:spcAft>
          <a:spcPct val="0"/>
        </a:spcAft>
        <a:buClr>
          <a:srgbClr val="CC0000"/>
        </a:buClr>
        <a:buChar char="•"/>
        <a:defRPr sz="1600">
          <a:solidFill>
            <a:schemeClr val="tx1"/>
          </a:solidFill>
          <a:latin typeface="+mn-lt"/>
        </a:defRPr>
      </a:lvl3pPr>
      <a:lvl4pPr marL="1600200" indent="-228600" algn="l" rtl="0" fontAlgn="base">
        <a:spcBef>
          <a:spcPct val="20000"/>
        </a:spcBef>
        <a:spcAft>
          <a:spcPct val="0"/>
        </a:spcAft>
        <a:buClr>
          <a:srgbClr val="CC0000"/>
        </a:buClr>
        <a:buChar char="–"/>
        <a:defRPr sz="1600">
          <a:solidFill>
            <a:schemeClr val="tx1"/>
          </a:solidFill>
          <a:latin typeface="+mn-lt"/>
        </a:defRPr>
      </a:lvl4pPr>
      <a:lvl5pPr marL="2057400" indent="-228600" algn="l" rtl="0" fontAlgn="base">
        <a:spcBef>
          <a:spcPct val="20000"/>
        </a:spcBef>
        <a:spcAft>
          <a:spcPct val="0"/>
        </a:spcAft>
        <a:buClr>
          <a:srgbClr val="CC0000"/>
        </a:buClr>
        <a:buChar char="»"/>
        <a:defRPr sz="1600">
          <a:solidFill>
            <a:schemeClr val="tx1"/>
          </a:solidFill>
          <a:latin typeface="+mn-lt"/>
        </a:defRPr>
      </a:lvl5pPr>
      <a:lvl6pPr marL="2514600" indent="-228600" algn="l" rtl="0" eaLnBrk="1" fontAlgn="base" hangingPunct="1">
        <a:spcBef>
          <a:spcPct val="20000"/>
        </a:spcBef>
        <a:spcAft>
          <a:spcPct val="0"/>
        </a:spcAft>
        <a:buClr>
          <a:srgbClr val="CC0000"/>
        </a:buClr>
        <a:buChar char="»"/>
        <a:defRPr sz="1600">
          <a:solidFill>
            <a:schemeClr val="tx1"/>
          </a:solidFill>
          <a:latin typeface="+mn-lt"/>
        </a:defRPr>
      </a:lvl6pPr>
      <a:lvl7pPr marL="2971800" indent="-228600" algn="l" rtl="0" eaLnBrk="1" fontAlgn="base" hangingPunct="1">
        <a:spcBef>
          <a:spcPct val="20000"/>
        </a:spcBef>
        <a:spcAft>
          <a:spcPct val="0"/>
        </a:spcAft>
        <a:buClr>
          <a:srgbClr val="CC0000"/>
        </a:buClr>
        <a:buChar char="»"/>
        <a:defRPr sz="1600">
          <a:solidFill>
            <a:schemeClr val="tx1"/>
          </a:solidFill>
          <a:latin typeface="+mn-lt"/>
        </a:defRPr>
      </a:lvl7pPr>
      <a:lvl8pPr marL="3429000" indent="-228600" algn="l" rtl="0" eaLnBrk="1" fontAlgn="base" hangingPunct="1">
        <a:spcBef>
          <a:spcPct val="20000"/>
        </a:spcBef>
        <a:spcAft>
          <a:spcPct val="0"/>
        </a:spcAft>
        <a:buClr>
          <a:srgbClr val="CC0000"/>
        </a:buClr>
        <a:buChar char="»"/>
        <a:defRPr sz="1600">
          <a:solidFill>
            <a:schemeClr val="tx1"/>
          </a:solidFill>
          <a:latin typeface="+mn-lt"/>
        </a:defRPr>
      </a:lvl8pPr>
      <a:lvl9pPr marL="3886200" indent="-228600" algn="l" rtl="0" eaLnBrk="1" fontAlgn="base" hangingPunct="1">
        <a:spcBef>
          <a:spcPct val="20000"/>
        </a:spcBef>
        <a:spcAft>
          <a:spcPct val="0"/>
        </a:spcAft>
        <a:buClr>
          <a:srgbClr val="CC0000"/>
        </a:buClr>
        <a:buChar char="»"/>
        <a:defRPr sz="16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342" name="Picture 39" descr="powerhead40"/>
          <p:cNvPicPr>
            <a:picLocks noChangeAspect="1" noChangeArrowheads="1"/>
          </p:cNvPicPr>
          <p:nvPr/>
        </p:nvPicPr>
        <p:blipFill>
          <a:blip r:embed="rId14" cstate="print"/>
          <a:srcRect/>
          <a:stretch>
            <a:fillRect/>
          </a:stretch>
        </p:blipFill>
        <p:spPr bwMode="auto">
          <a:xfrm>
            <a:off x="0" y="0"/>
            <a:ext cx="9144000" cy="914400"/>
          </a:xfrm>
          <a:prstGeom prst="rect">
            <a:avLst/>
          </a:prstGeom>
          <a:noFill/>
          <a:ln w="9525">
            <a:noFill/>
            <a:miter lim="800000"/>
            <a:headEnd/>
            <a:tailEnd/>
          </a:ln>
        </p:spPr>
      </p:pic>
      <p:sp>
        <p:nvSpPr>
          <p:cNvPr id="3074"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sp>
        <p:nvSpPr>
          <p:cNvPr id="14344" name="Rectangle 11"/>
          <p:cNvSpPr>
            <a:spLocks noGrp="1" noChangeArrowheads="1"/>
          </p:cNvSpPr>
          <p:nvPr>
            <p:ph type="title"/>
          </p:nvPr>
        </p:nvSpPr>
        <p:spPr bwMode="auto">
          <a:xfrm>
            <a:off x="468313" y="1066800"/>
            <a:ext cx="8218487" cy="685800"/>
          </a:xfrm>
          <a:prstGeom prst="rect">
            <a:avLst/>
          </a:prstGeom>
          <a:noFill/>
          <a:ln w="9525">
            <a:noFill/>
            <a:miter lim="800000"/>
            <a:headEnd/>
            <a:tailEnd/>
          </a:ln>
        </p:spPr>
        <p:txBody>
          <a:bodyPr vert="horz" wrap="square" lIns="36000" tIns="46038" rIns="72000" bIns="46038" numCol="1" anchor="ctr" anchorCtr="0" compatLnSpc="1">
            <a:prstTxWarp prst="textNoShape">
              <a:avLst/>
            </a:prstTxWarp>
          </a:bodyPr>
          <a:lstStyle/>
          <a:p>
            <a:pPr lvl="0"/>
            <a:r>
              <a:rPr lang="da-DK" smtClean="0"/>
              <a:t>Click to edit</a:t>
            </a:r>
          </a:p>
        </p:txBody>
      </p:sp>
      <p:sp>
        <p:nvSpPr>
          <p:cNvPr id="14345" name="Rectangle 13"/>
          <p:cNvSpPr>
            <a:spLocks noGrp="1" noChangeArrowheads="1"/>
          </p:cNvSpPr>
          <p:nvPr>
            <p:ph type="body" idx="1"/>
          </p:nvPr>
        </p:nvSpPr>
        <p:spPr bwMode="auto">
          <a:xfrm>
            <a:off x="468313" y="2133600"/>
            <a:ext cx="8207375" cy="3962400"/>
          </a:xfrm>
          <a:prstGeom prst="rect">
            <a:avLst/>
          </a:prstGeom>
          <a:noFill/>
          <a:ln w="12700" cap="sq">
            <a:noFill/>
            <a:miter lim="800000"/>
            <a:headEnd type="none" w="sm" len="sm"/>
            <a:tailEnd type="none" w="sm" len="sm"/>
          </a:ln>
        </p:spPr>
        <p:txBody>
          <a:bodyPr vert="horz" wrap="square" lIns="36000" tIns="0" rIns="72000" bIns="45720" numCol="1" anchor="t" anchorCtr="0" compatLnSpc="1">
            <a:prstTxWarp prst="textNoShape">
              <a:avLst/>
            </a:prstTxWarp>
          </a:bodyPr>
          <a:lstStyle/>
          <a:p>
            <a:pPr lvl="0"/>
            <a:r>
              <a:rPr lang="da-DK" smtClean="0"/>
              <a:t>Click to edit</a:t>
            </a:r>
          </a:p>
          <a:p>
            <a:pPr lvl="1"/>
            <a:r>
              <a:rPr lang="da-DK" smtClean="0"/>
              <a:t>Second level</a:t>
            </a:r>
          </a:p>
          <a:p>
            <a:pPr lvl="2"/>
            <a:r>
              <a:rPr lang="da-DK" smtClean="0"/>
              <a:t>Third level</a:t>
            </a:r>
          </a:p>
          <a:p>
            <a:pPr lvl="3"/>
            <a:r>
              <a:rPr lang="da-DK" smtClean="0"/>
              <a:t>Fourth level</a:t>
            </a:r>
          </a:p>
          <a:p>
            <a:pPr lvl="4"/>
            <a:r>
              <a:rPr lang="da-DK" smtClean="0"/>
              <a:t>Fifth level</a:t>
            </a:r>
          </a:p>
        </p:txBody>
      </p:sp>
      <p:graphicFrame>
        <p:nvGraphicFramePr>
          <p:cNvPr id="14338" name="Object 38"/>
          <p:cNvGraphicFramePr>
            <a:graphicFrameLocks noChangeAspect="1"/>
          </p:cNvGraphicFramePr>
          <p:nvPr/>
        </p:nvGraphicFramePr>
        <p:xfrm>
          <a:off x="8101013" y="549275"/>
          <a:ext cx="963612" cy="88900"/>
        </p:xfrm>
        <a:graphic>
          <a:graphicData uri="http://schemas.openxmlformats.org/presentationml/2006/ole">
            <p:oleObj spid="_x0000_s14338" name="Image" r:id="rId15" imgW="963007" imgH="88198" progId="">
              <p:embed/>
            </p:oleObj>
          </a:graphicData>
        </a:graphic>
      </p:graphicFrame>
      <p:graphicFrame>
        <p:nvGraphicFramePr>
          <p:cNvPr id="14339" name="Object 41"/>
          <p:cNvGraphicFramePr>
            <a:graphicFrameLocks noChangeAspect="1"/>
          </p:cNvGraphicFramePr>
          <p:nvPr/>
        </p:nvGraphicFramePr>
        <p:xfrm>
          <a:off x="468313" y="333375"/>
          <a:ext cx="1655762" cy="312738"/>
        </p:xfrm>
        <a:graphic>
          <a:graphicData uri="http://schemas.openxmlformats.org/presentationml/2006/ole">
            <p:oleObj spid="_x0000_s14339" name="Image" r:id="rId16" imgW="2606045" imgH="490687" progId="">
              <p:embed/>
            </p:oleObj>
          </a:graphicData>
        </a:graphic>
      </p:graphicFrame>
      <p:graphicFrame>
        <p:nvGraphicFramePr>
          <p:cNvPr id="14340" name="Object 42"/>
          <p:cNvGraphicFramePr>
            <a:graphicFrameLocks noChangeAspect="1"/>
          </p:cNvGraphicFramePr>
          <p:nvPr/>
        </p:nvGraphicFramePr>
        <p:xfrm>
          <a:off x="468313" y="334963"/>
          <a:ext cx="1727200" cy="315912"/>
        </p:xfrm>
        <a:graphic>
          <a:graphicData uri="http://schemas.openxmlformats.org/presentationml/2006/ole">
            <p:oleObj spid="_x0000_s14340" name="Image" r:id="rId17" imgW="2133424" imgH="389881" progId="">
              <p:embed/>
            </p:oleObj>
          </a:graphicData>
        </a:graphic>
      </p:graphicFrame>
    </p:spTree>
  </p:cSld>
  <p:clrMap bg1="lt1" tx1="dk1" bg2="lt2" tx2="dk2" accent1="accent1" accent2="accent2" accent3="accent3" accent4="accent4" accent5="accent5" accent6="accent6" hlink="hlink" folHlink="folHlink"/>
  <p:sldLayoutIdLst>
    <p:sldLayoutId id="2147484628" r:id="rId1"/>
    <p:sldLayoutId id="2147484629" r:id="rId2"/>
    <p:sldLayoutId id="2147484630" r:id="rId3"/>
    <p:sldLayoutId id="2147484631" r:id="rId4"/>
    <p:sldLayoutId id="2147484632" r:id="rId5"/>
    <p:sldLayoutId id="2147484500" r:id="rId6"/>
    <p:sldLayoutId id="2147484633" r:id="rId7"/>
    <p:sldLayoutId id="2147484634" r:id="rId8"/>
    <p:sldLayoutId id="2147484635" r:id="rId9"/>
    <p:sldLayoutId id="2147484636" r:id="rId10"/>
    <p:sldLayoutId id="2147484637" r:id="rId11"/>
  </p:sldLayoutIdLst>
  <p:transition spd="slow">
    <p:fade thruBlk="1"/>
  </p:transition>
  <p:timing>
    <p:tnLst>
      <p:par>
        <p:cTn id="1" dur="indefinite" restart="never" nodeType="tmRoot"/>
      </p:par>
    </p:tnLst>
  </p:timing>
  <p:hf hdr="0" ftr="0" dt="0"/>
  <p:txStyles>
    <p:titleStyle>
      <a:lvl1pPr algn="l" rtl="0" fontAlgn="base">
        <a:spcBef>
          <a:spcPct val="0"/>
        </a:spcBef>
        <a:spcAft>
          <a:spcPct val="0"/>
        </a:spcAft>
        <a:defRPr sz="2000" b="1">
          <a:solidFill>
            <a:srgbClr val="4B677A"/>
          </a:solidFill>
          <a:latin typeface="+mj-lt"/>
          <a:ea typeface="+mj-ea"/>
          <a:cs typeface="+mj-cs"/>
        </a:defRPr>
      </a:lvl1pPr>
      <a:lvl2pPr algn="l" rtl="0" fontAlgn="base">
        <a:spcBef>
          <a:spcPct val="0"/>
        </a:spcBef>
        <a:spcAft>
          <a:spcPct val="0"/>
        </a:spcAft>
        <a:defRPr sz="2000" b="1">
          <a:solidFill>
            <a:srgbClr val="4B677A"/>
          </a:solidFill>
          <a:latin typeface="Gill Sans MT" pitchFamily="34" charset="0"/>
        </a:defRPr>
      </a:lvl2pPr>
      <a:lvl3pPr algn="l" rtl="0" fontAlgn="base">
        <a:spcBef>
          <a:spcPct val="0"/>
        </a:spcBef>
        <a:spcAft>
          <a:spcPct val="0"/>
        </a:spcAft>
        <a:defRPr sz="2000" b="1">
          <a:solidFill>
            <a:srgbClr val="4B677A"/>
          </a:solidFill>
          <a:latin typeface="Gill Sans MT" pitchFamily="34" charset="0"/>
        </a:defRPr>
      </a:lvl3pPr>
      <a:lvl4pPr algn="l" rtl="0" fontAlgn="base">
        <a:spcBef>
          <a:spcPct val="0"/>
        </a:spcBef>
        <a:spcAft>
          <a:spcPct val="0"/>
        </a:spcAft>
        <a:defRPr sz="2000" b="1">
          <a:solidFill>
            <a:srgbClr val="4B677A"/>
          </a:solidFill>
          <a:latin typeface="Gill Sans MT" pitchFamily="34" charset="0"/>
        </a:defRPr>
      </a:lvl4pPr>
      <a:lvl5pPr algn="l" rtl="0" fontAlgn="base">
        <a:spcBef>
          <a:spcPct val="0"/>
        </a:spcBef>
        <a:spcAft>
          <a:spcPct val="0"/>
        </a:spcAft>
        <a:defRPr sz="2000" b="1">
          <a:solidFill>
            <a:srgbClr val="4B677A"/>
          </a:solidFill>
          <a:latin typeface="Gill Sans MT" pitchFamily="34" charset="0"/>
        </a:defRPr>
      </a:lvl5pPr>
      <a:lvl6pPr marL="457200" algn="l" rtl="0" eaLnBrk="1" fontAlgn="base" hangingPunct="1">
        <a:spcBef>
          <a:spcPct val="0"/>
        </a:spcBef>
        <a:spcAft>
          <a:spcPct val="0"/>
        </a:spcAft>
        <a:defRPr sz="2000" b="1">
          <a:solidFill>
            <a:srgbClr val="4B677A"/>
          </a:solidFill>
          <a:latin typeface="Gill Sans MT" pitchFamily="34" charset="0"/>
        </a:defRPr>
      </a:lvl6pPr>
      <a:lvl7pPr marL="914400" algn="l" rtl="0" eaLnBrk="1" fontAlgn="base" hangingPunct="1">
        <a:spcBef>
          <a:spcPct val="0"/>
        </a:spcBef>
        <a:spcAft>
          <a:spcPct val="0"/>
        </a:spcAft>
        <a:defRPr sz="2000" b="1">
          <a:solidFill>
            <a:srgbClr val="4B677A"/>
          </a:solidFill>
          <a:latin typeface="Gill Sans MT" pitchFamily="34" charset="0"/>
        </a:defRPr>
      </a:lvl7pPr>
      <a:lvl8pPr marL="1371600" algn="l" rtl="0" eaLnBrk="1" fontAlgn="base" hangingPunct="1">
        <a:spcBef>
          <a:spcPct val="0"/>
        </a:spcBef>
        <a:spcAft>
          <a:spcPct val="0"/>
        </a:spcAft>
        <a:defRPr sz="2000" b="1">
          <a:solidFill>
            <a:srgbClr val="4B677A"/>
          </a:solidFill>
          <a:latin typeface="Gill Sans MT" pitchFamily="34" charset="0"/>
        </a:defRPr>
      </a:lvl8pPr>
      <a:lvl9pPr marL="1828800" algn="l" rtl="0" eaLnBrk="1" fontAlgn="base" hangingPunct="1">
        <a:spcBef>
          <a:spcPct val="0"/>
        </a:spcBef>
        <a:spcAft>
          <a:spcPct val="0"/>
        </a:spcAft>
        <a:defRPr sz="2000" b="1">
          <a:solidFill>
            <a:srgbClr val="4B677A"/>
          </a:solidFill>
          <a:latin typeface="Gill Sans MT" pitchFamily="34" charset="0"/>
        </a:defRPr>
      </a:lvl9pPr>
    </p:titleStyle>
    <p:bodyStyle>
      <a:lvl1pPr marL="342900" indent="-342900" algn="l" rtl="0" fontAlgn="base">
        <a:spcBef>
          <a:spcPct val="0"/>
        </a:spcBef>
        <a:spcAft>
          <a:spcPct val="0"/>
        </a:spcAft>
        <a:defRPr>
          <a:solidFill>
            <a:schemeClr val="tx1"/>
          </a:solidFill>
          <a:latin typeface="+mn-lt"/>
          <a:ea typeface="+mn-ea"/>
          <a:cs typeface="+mn-cs"/>
        </a:defRPr>
      </a:lvl1pPr>
      <a:lvl2pPr marL="742950" indent="-285750" algn="l" rtl="0" fontAlgn="base">
        <a:spcBef>
          <a:spcPct val="20000"/>
        </a:spcBef>
        <a:spcAft>
          <a:spcPct val="0"/>
        </a:spcAft>
        <a:buChar char="•"/>
        <a:defRPr>
          <a:solidFill>
            <a:schemeClr val="tx1"/>
          </a:solidFill>
          <a:latin typeface="+mn-lt"/>
          <a:cs typeface="+mn-cs"/>
        </a:defRPr>
      </a:lvl2pPr>
      <a:lvl3pPr marL="1143000" indent="-228600" algn="l" rtl="0" fontAlgn="base">
        <a:spcBef>
          <a:spcPct val="20000"/>
        </a:spcBef>
        <a:spcAft>
          <a:spcPct val="0"/>
        </a:spcAft>
        <a:buChar char="•"/>
        <a:defRPr>
          <a:solidFill>
            <a:schemeClr val="tx1"/>
          </a:solidFill>
          <a:latin typeface="+mn-lt"/>
          <a:cs typeface="+mn-cs"/>
        </a:defRPr>
      </a:lvl3pPr>
      <a:lvl4pPr marL="1600200" indent="-228600" algn="l" rtl="0" fontAlgn="base">
        <a:spcBef>
          <a:spcPct val="20000"/>
        </a:spcBef>
        <a:spcAft>
          <a:spcPct val="0"/>
        </a:spcAft>
        <a:buChar char="•"/>
        <a:defRPr>
          <a:solidFill>
            <a:schemeClr val="tx1"/>
          </a:solidFill>
          <a:latin typeface="+mn-lt"/>
          <a:cs typeface="+mn-cs"/>
        </a:defRPr>
      </a:lvl4pPr>
      <a:lvl5pPr marL="2057400" indent="-228600" algn="l" rtl="0" fontAlgn="base">
        <a:spcBef>
          <a:spcPct val="20000"/>
        </a:spcBef>
        <a:spcAft>
          <a:spcPct val="0"/>
        </a:spcAft>
        <a:buChar char="•"/>
        <a:defRPr>
          <a:solidFill>
            <a:schemeClr val="tx1"/>
          </a:solidFill>
          <a:latin typeface="+mn-lt"/>
          <a:cs typeface="+mn-cs"/>
        </a:defRPr>
      </a:lvl5pPr>
      <a:lvl6pPr marL="2514600" indent="-228600" algn="l" rtl="0" eaLnBrk="1" fontAlgn="base" hangingPunct="1">
        <a:spcBef>
          <a:spcPct val="20000"/>
        </a:spcBef>
        <a:spcAft>
          <a:spcPct val="0"/>
        </a:spcAft>
        <a:buChar char="•"/>
        <a:defRPr>
          <a:solidFill>
            <a:schemeClr val="tx1"/>
          </a:solidFill>
          <a:latin typeface="+mn-lt"/>
          <a:cs typeface="+mn-cs"/>
        </a:defRPr>
      </a:lvl6pPr>
      <a:lvl7pPr marL="2971800" indent="-228600" algn="l" rtl="0" eaLnBrk="1" fontAlgn="base" hangingPunct="1">
        <a:spcBef>
          <a:spcPct val="20000"/>
        </a:spcBef>
        <a:spcAft>
          <a:spcPct val="0"/>
        </a:spcAft>
        <a:buChar char="•"/>
        <a:defRPr>
          <a:solidFill>
            <a:schemeClr val="tx1"/>
          </a:solidFill>
          <a:latin typeface="+mn-lt"/>
          <a:cs typeface="+mn-cs"/>
        </a:defRPr>
      </a:lvl7pPr>
      <a:lvl8pPr marL="3429000" indent="-228600" algn="l" rtl="0" eaLnBrk="1" fontAlgn="base" hangingPunct="1">
        <a:spcBef>
          <a:spcPct val="20000"/>
        </a:spcBef>
        <a:spcAft>
          <a:spcPct val="0"/>
        </a:spcAft>
        <a:buChar char="•"/>
        <a:defRPr>
          <a:solidFill>
            <a:schemeClr val="tx1"/>
          </a:solidFill>
          <a:latin typeface="+mn-lt"/>
          <a:cs typeface="+mn-cs"/>
        </a:defRPr>
      </a:lvl8pPr>
      <a:lvl9pPr marL="3886200" indent="-228600" algn="l" rtl="0" eaLnBrk="1" fontAlgn="base" hangingPunct="1">
        <a:spcBef>
          <a:spcPct val="20000"/>
        </a:spcBef>
        <a:spcAft>
          <a:spcPct val="0"/>
        </a:spcAft>
        <a:buChar char="•"/>
        <a:defRPr>
          <a:solidFill>
            <a:schemeClr val="tx1"/>
          </a:solidFill>
          <a:latin typeface="+mn-lt"/>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605" name="Picture 39" descr="powerhead40"/>
          <p:cNvPicPr>
            <a:picLocks noChangeAspect="1" noChangeArrowheads="1"/>
          </p:cNvPicPr>
          <p:nvPr/>
        </p:nvPicPr>
        <p:blipFill>
          <a:blip r:embed="rId14" cstate="print"/>
          <a:srcRect/>
          <a:stretch>
            <a:fillRect/>
          </a:stretch>
        </p:blipFill>
        <p:spPr bwMode="auto">
          <a:xfrm>
            <a:off x="0" y="0"/>
            <a:ext cx="9144000" cy="914400"/>
          </a:xfrm>
          <a:prstGeom prst="rect">
            <a:avLst/>
          </a:prstGeom>
          <a:noFill/>
          <a:ln w="9525">
            <a:noFill/>
            <a:miter lim="800000"/>
            <a:headEnd/>
            <a:tailEnd/>
          </a:ln>
        </p:spPr>
      </p:pic>
      <p:sp>
        <p:nvSpPr>
          <p:cNvPr id="3074"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sp>
        <p:nvSpPr>
          <p:cNvPr id="25607" name="Rectangle 11"/>
          <p:cNvSpPr>
            <a:spLocks noGrp="1" noChangeArrowheads="1"/>
          </p:cNvSpPr>
          <p:nvPr>
            <p:ph type="title"/>
          </p:nvPr>
        </p:nvSpPr>
        <p:spPr bwMode="auto">
          <a:xfrm>
            <a:off x="468313" y="1066800"/>
            <a:ext cx="8218487" cy="685800"/>
          </a:xfrm>
          <a:prstGeom prst="rect">
            <a:avLst/>
          </a:prstGeom>
          <a:noFill/>
          <a:ln w="9525">
            <a:noFill/>
            <a:miter lim="800000"/>
            <a:headEnd/>
            <a:tailEnd/>
          </a:ln>
        </p:spPr>
        <p:txBody>
          <a:bodyPr vert="horz" wrap="square" lIns="36000" tIns="46038" rIns="72000" bIns="46038" numCol="1" anchor="ctr" anchorCtr="0" compatLnSpc="1">
            <a:prstTxWarp prst="textNoShape">
              <a:avLst/>
            </a:prstTxWarp>
          </a:bodyPr>
          <a:lstStyle/>
          <a:p>
            <a:pPr lvl="0"/>
            <a:r>
              <a:rPr lang="da-DK" smtClean="0"/>
              <a:t>Click to edit</a:t>
            </a:r>
          </a:p>
        </p:txBody>
      </p:sp>
      <p:sp>
        <p:nvSpPr>
          <p:cNvPr id="25608" name="Rectangle 13"/>
          <p:cNvSpPr>
            <a:spLocks noGrp="1" noChangeArrowheads="1"/>
          </p:cNvSpPr>
          <p:nvPr>
            <p:ph type="body" idx="1"/>
          </p:nvPr>
        </p:nvSpPr>
        <p:spPr bwMode="auto">
          <a:xfrm>
            <a:off x="468313" y="2133600"/>
            <a:ext cx="8207375" cy="3962400"/>
          </a:xfrm>
          <a:prstGeom prst="rect">
            <a:avLst/>
          </a:prstGeom>
          <a:noFill/>
          <a:ln w="12700" cap="sq">
            <a:noFill/>
            <a:miter lim="800000"/>
            <a:headEnd type="none" w="sm" len="sm"/>
            <a:tailEnd type="none" w="sm" len="sm"/>
          </a:ln>
        </p:spPr>
        <p:txBody>
          <a:bodyPr vert="horz" wrap="square" lIns="36000" tIns="0" rIns="72000" bIns="45720" numCol="1" anchor="t" anchorCtr="0" compatLnSpc="1">
            <a:prstTxWarp prst="textNoShape">
              <a:avLst/>
            </a:prstTxWarp>
          </a:bodyPr>
          <a:lstStyle/>
          <a:p>
            <a:pPr lvl="0"/>
            <a:r>
              <a:rPr lang="da-DK" smtClean="0"/>
              <a:t>Click to edit</a:t>
            </a:r>
          </a:p>
          <a:p>
            <a:pPr lvl="1"/>
            <a:r>
              <a:rPr lang="da-DK" smtClean="0"/>
              <a:t>Second level</a:t>
            </a:r>
          </a:p>
          <a:p>
            <a:pPr lvl="2"/>
            <a:r>
              <a:rPr lang="da-DK" smtClean="0"/>
              <a:t>Third level</a:t>
            </a:r>
          </a:p>
          <a:p>
            <a:pPr lvl="3"/>
            <a:r>
              <a:rPr lang="da-DK" smtClean="0"/>
              <a:t>Fourth level</a:t>
            </a:r>
          </a:p>
          <a:p>
            <a:pPr lvl="4"/>
            <a:r>
              <a:rPr lang="da-DK" smtClean="0"/>
              <a:t>Fifth level</a:t>
            </a:r>
          </a:p>
        </p:txBody>
      </p:sp>
      <p:graphicFrame>
        <p:nvGraphicFramePr>
          <p:cNvPr id="25602" name="Object 37"/>
          <p:cNvGraphicFramePr>
            <a:graphicFrameLocks noChangeAspect="1"/>
          </p:cNvGraphicFramePr>
          <p:nvPr/>
        </p:nvGraphicFramePr>
        <p:xfrm>
          <a:off x="468313" y="334963"/>
          <a:ext cx="1727200" cy="315912"/>
        </p:xfrm>
        <a:graphic>
          <a:graphicData uri="http://schemas.openxmlformats.org/presentationml/2006/ole">
            <p:oleObj spid="_x0000_s25602" name="Image" r:id="rId15" imgW="2133424" imgH="389881" progId="">
              <p:embed/>
            </p:oleObj>
          </a:graphicData>
        </a:graphic>
      </p:graphicFrame>
      <p:graphicFrame>
        <p:nvGraphicFramePr>
          <p:cNvPr id="25603" name="Object 38"/>
          <p:cNvGraphicFramePr>
            <a:graphicFrameLocks noChangeAspect="1"/>
          </p:cNvGraphicFramePr>
          <p:nvPr/>
        </p:nvGraphicFramePr>
        <p:xfrm>
          <a:off x="8101013" y="549275"/>
          <a:ext cx="963612" cy="88900"/>
        </p:xfrm>
        <a:graphic>
          <a:graphicData uri="http://schemas.openxmlformats.org/presentationml/2006/ole">
            <p:oleObj spid="_x0000_s25603" name="Image" r:id="rId16" imgW="963007" imgH="88198" progId="">
              <p:embed/>
            </p:oleObj>
          </a:graphicData>
        </a:graphic>
      </p:graphicFrame>
    </p:spTree>
  </p:cSld>
  <p:clrMap bg1="lt1" tx1="dk1" bg2="lt2" tx2="dk2" accent1="accent1" accent2="accent2" accent3="accent3" accent4="accent4" accent5="accent5" accent6="accent6" hlink="hlink" folHlink="folHlink"/>
  <p:sldLayoutIdLst>
    <p:sldLayoutId id="2147484638" r:id="rId1"/>
    <p:sldLayoutId id="2147484501" r:id="rId2"/>
    <p:sldLayoutId id="2147484502" r:id="rId3"/>
    <p:sldLayoutId id="2147484503" r:id="rId4"/>
    <p:sldLayoutId id="2147484504" r:id="rId5"/>
    <p:sldLayoutId id="2147484505" r:id="rId6"/>
    <p:sldLayoutId id="2147484506" r:id="rId7"/>
    <p:sldLayoutId id="2147484507" r:id="rId8"/>
    <p:sldLayoutId id="2147484508" r:id="rId9"/>
    <p:sldLayoutId id="2147484509" r:id="rId10"/>
    <p:sldLayoutId id="2147484510" r:id="rId11"/>
  </p:sldLayoutIdLst>
  <p:transition/>
  <p:timing>
    <p:tnLst>
      <p:par>
        <p:cTn id="1" dur="indefinite" restart="never" nodeType="tmRoot"/>
      </p:par>
    </p:tnLst>
  </p:timing>
  <p:txStyles>
    <p:titleStyle>
      <a:lvl1pPr algn="l" rtl="0" fontAlgn="base">
        <a:spcBef>
          <a:spcPct val="0"/>
        </a:spcBef>
        <a:spcAft>
          <a:spcPct val="0"/>
        </a:spcAft>
        <a:defRPr sz="2000" b="1">
          <a:solidFill>
            <a:srgbClr val="4B677A"/>
          </a:solidFill>
          <a:latin typeface="+mj-lt"/>
          <a:ea typeface="+mj-ea"/>
          <a:cs typeface="+mj-cs"/>
        </a:defRPr>
      </a:lvl1pPr>
      <a:lvl2pPr algn="l" rtl="0" fontAlgn="base">
        <a:spcBef>
          <a:spcPct val="0"/>
        </a:spcBef>
        <a:spcAft>
          <a:spcPct val="0"/>
        </a:spcAft>
        <a:defRPr sz="2000" b="1">
          <a:solidFill>
            <a:srgbClr val="4B677A"/>
          </a:solidFill>
          <a:latin typeface="Gill Sans MT" pitchFamily="34" charset="0"/>
        </a:defRPr>
      </a:lvl2pPr>
      <a:lvl3pPr algn="l" rtl="0" fontAlgn="base">
        <a:spcBef>
          <a:spcPct val="0"/>
        </a:spcBef>
        <a:spcAft>
          <a:spcPct val="0"/>
        </a:spcAft>
        <a:defRPr sz="2000" b="1">
          <a:solidFill>
            <a:srgbClr val="4B677A"/>
          </a:solidFill>
          <a:latin typeface="Gill Sans MT" pitchFamily="34" charset="0"/>
        </a:defRPr>
      </a:lvl3pPr>
      <a:lvl4pPr algn="l" rtl="0" fontAlgn="base">
        <a:spcBef>
          <a:spcPct val="0"/>
        </a:spcBef>
        <a:spcAft>
          <a:spcPct val="0"/>
        </a:spcAft>
        <a:defRPr sz="2000" b="1">
          <a:solidFill>
            <a:srgbClr val="4B677A"/>
          </a:solidFill>
          <a:latin typeface="Gill Sans MT" pitchFamily="34" charset="0"/>
        </a:defRPr>
      </a:lvl4pPr>
      <a:lvl5pPr algn="l" rtl="0" fontAlgn="base">
        <a:spcBef>
          <a:spcPct val="0"/>
        </a:spcBef>
        <a:spcAft>
          <a:spcPct val="0"/>
        </a:spcAft>
        <a:defRPr sz="2000" b="1">
          <a:solidFill>
            <a:srgbClr val="4B677A"/>
          </a:solidFill>
          <a:latin typeface="Gill Sans MT" pitchFamily="34" charset="0"/>
        </a:defRPr>
      </a:lvl5pPr>
      <a:lvl6pPr marL="457200" algn="l" rtl="0" eaLnBrk="1" fontAlgn="base" hangingPunct="1">
        <a:spcBef>
          <a:spcPct val="0"/>
        </a:spcBef>
        <a:spcAft>
          <a:spcPct val="0"/>
        </a:spcAft>
        <a:defRPr sz="2000" b="1">
          <a:solidFill>
            <a:srgbClr val="4B677A"/>
          </a:solidFill>
          <a:latin typeface="Gill Sans MT" pitchFamily="34" charset="0"/>
        </a:defRPr>
      </a:lvl6pPr>
      <a:lvl7pPr marL="914400" algn="l" rtl="0" eaLnBrk="1" fontAlgn="base" hangingPunct="1">
        <a:spcBef>
          <a:spcPct val="0"/>
        </a:spcBef>
        <a:spcAft>
          <a:spcPct val="0"/>
        </a:spcAft>
        <a:defRPr sz="2000" b="1">
          <a:solidFill>
            <a:srgbClr val="4B677A"/>
          </a:solidFill>
          <a:latin typeface="Gill Sans MT" pitchFamily="34" charset="0"/>
        </a:defRPr>
      </a:lvl7pPr>
      <a:lvl8pPr marL="1371600" algn="l" rtl="0" eaLnBrk="1" fontAlgn="base" hangingPunct="1">
        <a:spcBef>
          <a:spcPct val="0"/>
        </a:spcBef>
        <a:spcAft>
          <a:spcPct val="0"/>
        </a:spcAft>
        <a:defRPr sz="2000" b="1">
          <a:solidFill>
            <a:srgbClr val="4B677A"/>
          </a:solidFill>
          <a:latin typeface="Gill Sans MT" pitchFamily="34" charset="0"/>
        </a:defRPr>
      </a:lvl8pPr>
      <a:lvl9pPr marL="1828800" algn="l" rtl="0" eaLnBrk="1" fontAlgn="base" hangingPunct="1">
        <a:spcBef>
          <a:spcPct val="0"/>
        </a:spcBef>
        <a:spcAft>
          <a:spcPct val="0"/>
        </a:spcAft>
        <a:defRPr sz="2000" b="1">
          <a:solidFill>
            <a:srgbClr val="4B677A"/>
          </a:solidFill>
          <a:latin typeface="Gill Sans MT" pitchFamily="34" charset="0"/>
        </a:defRPr>
      </a:lvl9pPr>
    </p:titleStyle>
    <p:bodyStyle>
      <a:lvl1pPr marL="342900" indent="-342900" algn="l" rtl="0" fontAlgn="base">
        <a:spcBef>
          <a:spcPct val="0"/>
        </a:spcBef>
        <a:spcAft>
          <a:spcPct val="0"/>
        </a:spcAft>
        <a:defRPr>
          <a:solidFill>
            <a:schemeClr val="tx1"/>
          </a:solidFill>
          <a:latin typeface="+mn-lt"/>
          <a:ea typeface="+mn-ea"/>
          <a:cs typeface="+mn-cs"/>
        </a:defRPr>
      </a:lvl1pPr>
      <a:lvl2pPr marL="742950" indent="-285750" algn="l" rtl="0" fontAlgn="base">
        <a:spcBef>
          <a:spcPct val="20000"/>
        </a:spcBef>
        <a:spcAft>
          <a:spcPct val="0"/>
        </a:spcAft>
        <a:buChar char="•"/>
        <a:defRPr>
          <a:solidFill>
            <a:schemeClr val="tx1"/>
          </a:solidFill>
          <a:latin typeface="+mn-lt"/>
          <a:cs typeface="+mn-cs"/>
        </a:defRPr>
      </a:lvl2pPr>
      <a:lvl3pPr marL="1143000" indent="-228600" algn="l" rtl="0" fontAlgn="base">
        <a:spcBef>
          <a:spcPct val="20000"/>
        </a:spcBef>
        <a:spcAft>
          <a:spcPct val="0"/>
        </a:spcAft>
        <a:buChar char="•"/>
        <a:defRPr>
          <a:solidFill>
            <a:schemeClr val="tx1"/>
          </a:solidFill>
          <a:latin typeface="+mn-lt"/>
          <a:cs typeface="+mn-cs"/>
        </a:defRPr>
      </a:lvl3pPr>
      <a:lvl4pPr marL="1600200" indent="-228600" algn="l" rtl="0" fontAlgn="base">
        <a:spcBef>
          <a:spcPct val="20000"/>
        </a:spcBef>
        <a:spcAft>
          <a:spcPct val="0"/>
        </a:spcAft>
        <a:buChar char="•"/>
        <a:defRPr>
          <a:solidFill>
            <a:schemeClr val="tx1"/>
          </a:solidFill>
          <a:latin typeface="+mn-lt"/>
          <a:cs typeface="+mn-cs"/>
        </a:defRPr>
      </a:lvl4pPr>
      <a:lvl5pPr marL="2057400" indent="-228600" algn="l" rtl="0" fontAlgn="base">
        <a:spcBef>
          <a:spcPct val="20000"/>
        </a:spcBef>
        <a:spcAft>
          <a:spcPct val="0"/>
        </a:spcAft>
        <a:buChar char="•"/>
        <a:defRPr>
          <a:solidFill>
            <a:schemeClr val="tx1"/>
          </a:solidFill>
          <a:latin typeface="+mn-lt"/>
          <a:cs typeface="+mn-cs"/>
        </a:defRPr>
      </a:lvl5pPr>
      <a:lvl6pPr marL="2514600" indent="-228600" algn="l" rtl="0" eaLnBrk="1" fontAlgn="base" hangingPunct="1">
        <a:spcBef>
          <a:spcPct val="20000"/>
        </a:spcBef>
        <a:spcAft>
          <a:spcPct val="0"/>
        </a:spcAft>
        <a:buChar char="•"/>
        <a:defRPr>
          <a:solidFill>
            <a:schemeClr val="tx1"/>
          </a:solidFill>
          <a:latin typeface="+mn-lt"/>
          <a:cs typeface="+mn-cs"/>
        </a:defRPr>
      </a:lvl6pPr>
      <a:lvl7pPr marL="2971800" indent="-228600" algn="l" rtl="0" eaLnBrk="1" fontAlgn="base" hangingPunct="1">
        <a:spcBef>
          <a:spcPct val="20000"/>
        </a:spcBef>
        <a:spcAft>
          <a:spcPct val="0"/>
        </a:spcAft>
        <a:buChar char="•"/>
        <a:defRPr>
          <a:solidFill>
            <a:schemeClr val="tx1"/>
          </a:solidFill>
          <a:latin typeface="+mn-lt"/>
          <a:cs typeface="+mn-cs"/>
        </a:defRPr>
      </a:lvl7pPr>
      <a:lvl8pPr marL="3429000" indent="-228600" algn="l" rtl="0" eaLnBrk="1" fontAlgn="base" hangingPunct="1">
        <a:spcBef>
          <a:spcPct val="20000"/>
        </a:spcBef>
        <a:spcAft>
          <a:spcPct val="0"/>
        </a:spcAft>
        <a:buChar char="•"/>
        <a:defRPr>
          <a:solidFill>
            <a:schemeClr val="tx1"/>
          </a:solidFill>
          <a:latin typeface="+mn-lt"/>
          <a:cs typeface="+mn-cs"/>
        </a:defRPr>
      </a:lvl8pPr>
      <a:lvl9pPr marL="3886200" indent="-228600" algn="l" rtl="0" eaLnBrk="1" fontAlgn="base" hangingPunct="1">
        <a:spcBef>
          <a:spcPct val="20000"/>
        </a:spcBef>
        <a:spcAft>
          <a:spcPct val="0"/>
        </a:spcAft>
        <a:buChar char="•"/>
        <a:defRPr>
          <a:solidFill>
            <a:schemeClr val="tx1"/>
          </a:solidFill>
          <a:latin typeface="+mn-lt"/>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6630" name="Picture 39" descr="powerhead40"/>
          <p:cNvPicPr>
            <a:picLocks noChangeAspect="1" noChangeArrowheads="1"/>
          </p:cNvPicPr>
          <p:nvPr/>
        </p:nvPicPr>
        <p:blipFill>
          <a:blip r:embed="rId14" cstate="print"/>
          <a:srcRect/>
          <a:stretch>
            <a:fillRect/>
          </a:stretch>
        </p:blipFill>
        <p:spPr bwMode="auto">
          <a:xfrm>
            <a:off x="0" y="0"/>
            <a:ext cx="9144000" cy="914400"/>
          </a:xfrm>
          <a:prstGeom prst="rect">
            <a:avLst/>
          </a:prstGeom>
          <a:noFill/>
          <a:ln w="9525">
            <a:noFill/>
            <a:miter lim="800000"/>
            <a:headEnd/>
            <a:tailEnd/>
          </a:ln>
        </p:spPr>
      </p:pic>
      <p:sp>
        <p:nvSpPr>
          <p:cNvPr id="3074"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sp>
        <p:nvSpPr>
          <p:cNvPr id="26632" name="Rectangle 11"/>
          <p:cNvSpPr>
            <a:spLocks noGrp="1" noChangeArrowheads="1"/>
          </p:cNvSpPr>
          <p:nvPr>
            <p:ph type="title"/>
          </p:nvPr>
        </p:nvSpPr>
        <p:spPr bwMode="auto">
          <a:xfrm>
            <a:off x="468313" y="1066800"/>
            <a:ext cx="8218487" cy="685800"/>
          </a:xfrm>
          <a:prstGeom prst="rect">
            <a:avLst/>
          </a:prstGeom>
          <a:noFill/>
          <a:ln w="9525">
            <a:noFill/>
            <a:miter lim="800000"/>
            <a:headEnd/>
            <a:tailEnd/>
          </a:ln>
        </p:spPr>
        <p:txBody>
          <a:bodyPr vert="horz" wrap="square" lIns="36000" tIns="46038" rIns="72000" bIns="46038" numCol="1" anchor="ctr" anchorCtr="0" compatLnSpc="1">
            <a:prstTxWarp prst="textNoShape">
              <a:avLst/>
            </a:prstTxWarp>
          </a:bodyPr>
          <a:lstStyle/>
          <a:p>
            <a:pPr lvl="0"/>
            <a:r>
              <a:rPr lang="da-DK" smtClean="0"/>
              <a:t>Click to edit</a:t>
            </a:r>
          </a:p>
        </p:txBody>
      </p:sp>
      <p:sp>
        <p:nvSpPr>
          <p:cNvPr id="3084" name="Rectangle 12"/>
          <p:cNvSpPr>
            <a:spLocks noGrp="1" noChangeArrowheads="1"/>
          </p:cNvSpPr>
          <p:nvPr>
            <p:ph type="sldNum" sz="quarter" idx="4"/>
          </p:nvPr>
        </p:nvSpPr>
        <p:spPr bwMode="auto">
          <a:xfrm>
            <a:off x="6934200" y="6661150"/>
            <a:ext cx="1905000" cy="3683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000" b="0">
                <a:solidFill>
                  <a:schemeClr val="bg1"/>
                </a:solidFill>
                <a:latin typeface="+mn-lt"/>
                <a:cs typeface="+mn-cs"/>
              </a:defRPr>
            </a:lvl1pPr>
          </a:lstStyle>
          <a:p>
            <a:pPr>
              <a:defRPr/>
            </a:pPr>
            <a:fld id="{FB6033B0-47F6-4114-9C2E-25EED3D055FE}" type="slidenum">
              <a:rPr lang="da-DK"/>
              <a:pPr>
                <a:defRPr/>
              </a:pPr>
              <a:t>‹nr.›</a:t>
            </a:fld>
            <a:endParaRPr lang="da-DK"/>
          </a:p>
        </p:txBody>
      </p:sp>
      <p:sp>
        <p:nvSpPr>
          <p:cNvPr id="26634" name="Rectangle 13"/>
          <p:cNvSpPr>
            <a:spLocks noGrp="1" noChangeArrowheads="1"/>
          </p:cNvSpPr>
          <p:nvPr>
            <p:ph type="body" idx="1"/>
          </p:nvPr>
        </p:nvSpPr>
        <p:spPr bwMode="auto">
          <a:xfrm>
            <a:off x="468313" y="2133600"/>
            <a:ext cx="8207375" cy="3962400"/>
          </a:xfrm>
          <a:prstGeom prst="rect">
            <a:avLst/>
          </a:prstGeom>
          <a:noFill/>
          <a:ln w="12700" cap="sq">
            <a:noFill/>
            <a:miter lim="800000"/>
            <a:headEnd type="none" w="sm" len="sm"/>
            <a:tailEnd type="none" w="sm" len="sm"/>
          </a:ln>
        </p:spPr>
        <p:txBody>
          <a:bodyPr vert="horz" wrap="square" lIns="36000" tIns="0" rIns="72000" bIns="45720" numCol="1" anchor="t" anchorCtr="0" compatLnSpc="1">
            <a:prstTxWarp prst="textNoShape">
              <a:avLst/>
            </a:prstTxWarp>
          </a:bodyPr>
          <a:lstStyle/>
          <a:p>
            <a:pPr lvl="0"/>
            <a:r>
              <a:rPr lang="da-DK" smtClean="0"/>
              <a:t>Click to edit</a:t>
            </a:r>
          </a:p>
          <a:p>
            <a:pPr lvl="1"/>
            <a:r>
              <a:rPr lang="da-DK" smtClean="0"/>
              <a:t>Second level</a:t>
            </a:r>
          </a:p>
          <a:p>
            <a:pPr lvl="2"/>
            <a:r>
              <a:rPr lang="da-DK" smtClean="0"/>
              <a:t>Third level</a:t>
            </a:r>
          </a:p>
          <a:p>
            <a:pPr lvl="3"/>
            <a:r>
              <a:rPr lang="da-DK" smtClean="0"/>
              <a:t>Fourth level</a:t>
            </a:r>
          </a:p>
          <a:p>
            <a:pPr lvl="4"/>
            <a:r>
              <a:rPr lang="da-DK" smtClean="0"/>
              <a:t>Fifth level</a:t>
            </a:r>
          </a:p>
        </p:txBody>
      </p:sp>
      <p:graphicFrame>
        <p:nvGraphicFramePr>
          <p:cNvPr id="26626" name="Object 38"/>
          <p:cNvGraphicFramePr>
            <a:graphicFrameLocks noChangeAspect="1"/>
          </p:cNvGraphicFramePr>
          <p:nvPr/>
        </p:nvGraphicFramePr>
        <p:xfrm>
          <a:off x="8101013" y="549275"/>
          <a:ext cx="963612" cy="88900"/>
        </p:xfrm>
        <a:graphic>
          <a:graphicData uri="http://schemas.openxmlformats.org/presentationml/2006/ole">
            <p:oleObj spid="_x0000_s26626" name="Image" r:id="rId15" imgW="963007" imgH="88198" progId="">
              <p:embed/>
            </p:oleObj>
          </a:graphicData>
        </a:graphic>
      </p:graphicFrame>
      <p:graphicFrame>
        <p:nvGraphicFramePr>
          <p:cNvPr id="26627" name="Object 41"/>
          <p:cNvGraphicFramePr>
            <a:graphicFrameLocks noChangeAspect="1"/>
          </p:cNvGraphicFramePr>
          <p:nvPr/>
        </p:nvGraphicFramePr>
        <p:xfrm>
          <a:off x="468313" y="333375"/>
          <a:ext cx="1655762" cy="312738"/>
        </p:xfrm>
        <a:graphic>
          <a:graphicData uri="http://schemas.openxmlformats.org/presentationml/2006/ole">
            <p:oleObj spid="_x0000_s26627" name="Image" r:id="rId16" imgW="2606045" imgH="490687" progId="">
              <p:embed/>
            </p:oleObj>
          </a:graphicData>
        </a:graphic>
      </p:graphicFrame>
      <p:graphicFrame>
        <p:nvGraphicFramePr>
          <p:cNvPr id="26628" name="Object 42"/>
          <p:cNvGraphicFramePr>
            <a:graphicFrameLocks noChangeAspect="1"/>
          </p:cNvGraphicFramePr>
          <p:nvPr/>
        </p:nvGraphicFramePr>
        <p:xfrm>
          <a:off x="468313" y="334963"/>
          <a:ext cx="1727200" cy="315912"/>
        </p:xfrm>
        <a:graphic>
          <a:graphicData uri="http://schemas.openxmlformats.org/presentationml/2006/ole">
            <p:oleObj spid="_x0000_s26628" name="Image" r:id="rId17" imgW="2133424" imgH="389881" progId="">
              <p:embed/>
            </p:oleObj>
          </a:graphicData>
        </a:graphic>
      </p:graphicFrame>
    </p:spTree>
  </p:cSld>
  <p:clrMap bg1="lt1" tx1="dk1" bg2="lt2" tx2="dk2" accent1="accent1" accent2="accent2" accent3="accent3" accent4="accent4" accent5="accent5" accent6="accent6" hlink="hlink" folHlink="folHlink"/>
  <p:sldLayoutIdLst>
    <p:sldLayoutId id="2147484639" r:id="rId1"/>
    <p:sldLayoutId id="2147484511" r:id="rId2"/>
    <p:sldLayoutId id="2147484512" r:id="rId3"/>
    <p:sldLayoutId id="2147484513" r:id="rId4"/>
    <p:sldLayoutId id="2147484514" r:id="rId5"/>
    <p:sldLayoutId id="2147484515" r:id="rId6"/>
    <p:sldLayoutId id="2147484516" r:id="rId7"/>
    <p:sldLayoutId id="2147484517" r:id="rId8"/>
    <p:sldLayoutId id="2147484518" r:id="rId9"/>
    <p:sldLayoutId id="2147484519" r:id="rId10"/>
    <p:sldLayoutId id="2147484520" r:id="rId11"/>
  </p:sldLayoutIdLst>
  <p:transition spd="slow">
    <p:fade thruBlk="1"/>
  </p:transition>
  <p:timing>
    <p:tnLst>
      <p:par>
        <p:cTn id="1" dur="indefinite" restart="never" nodeType="tmRoot"/>
      </p:par>
    </p:tnLst>
  </p:timing>
  <p:hf hdr="0" ftr="0" dt="0"/>
  <p:txStyles>
    <p:titleStyle>
      <a:lvl1pPr algn="l" rtl="0" fontAlgn="base">
        <a:spcBef>
          <a:spcPct val="0"/>
        </a:spcBef>
        <a:spcAft>
          <a:spcPct val="0"/>
        </a:spcAft>
        <a:defRPr sz="2000" b="1">
          <a:solidFill>
            <a:srgbClr val="4B677A"/>
          </a:solidFill>
          <a:latin typeface="+mj-lt"/>
          <a:ea typeface="+mj-ea"/>
          <a:cs typeface="+mj-cs"/>
        </a:defRPr>
      </a:lvl1pPr>
      <a:lvl2pPr algn="l" rtl="0" fontAlgn="base">
        <a:spcBef>
          <a:spcPct val="0"/>
        </a:spcBef>
        <a:spcAft>
          <a:spcPct val="0"/>
        </a:spcAft>
        <a:defRPr sz="2000" b="1">
          <a:solidFill>
            <a:srgbClr val="4B677A"/>
          </a:solidFill>
          <a:latin typeface="Gill Sans MT" pitchFamily="34" charset="0"/>
        </a:defRPr>
      </a:lvl2pPr>
      <a:lvl3pPr algn="l" rtl="0" fontAlgn="base">
        <a:spcBef>
          <a:spcPct val="0"/>
        </a:spcBef>
        <a:spcAft>
          <a:spcPct val="0"/>
        </a:spcAft>
        <a:defRPr sz="2000" b="1">
          <a:solidFill>
            <a:srgbClr val="4B677A"/>
          </a:solidFill>
          <a:latin typeface="Gill Sans MT" pitchFamily="34" charset="0"/>
        </a:defRPr>
      </a:lvl3pPr>
      <a:lvl4pPr algn="l" rtl="0" fontAlgn="base">
        <a:spcBef>
          <a:spcPct val="0"/>
        </a:spcBef>
        <a:spcAft>
          <a:spcPct val="0"/>
        </a:spcAft>
        <a:defRPr sz="2000" b="1">
          <a:solidFill>
            <a:srgbClr val="4B677A"/>
          </a:solidFill>
          <a:latin typeface="Gill Sans MT" pitchFamily="34" charset="0"/>
        </a:defRPr>
      </a:lvl4pPr>
      <a:lvl5pPr algn="l" rtl="0" fontAlgn="base">
        <a:spcBef>
          <a:spcPct val="0"/>
        </a:spcBef>
        <a:spcAft>
          <a:spcPct val="0"/>
        </a:spcAft>
        <a:defRPr sz="2000" b="1">
          <a:solidFill>
            <a:srgbClr val="4B677A"/>
          </a:solidFill>
          <a:latin typeface="Gill Sans MT" pitchFamily="34" charset="0"/>
        </a:defRPr>
      </a:lvl5pPr>
      <a:lvl6pPr marL="457200" algn="l" rtl="0" eaLnBrk="1" fontAlgn="base" hangingPunct="1">
        <a:spcBef>
          <a:spcPct val="0"/>
        </a:spcBef>
        <a:spcAft>
          <a:spcPct val="0"/>
        </a:spcAft>
        <a:defRPr sz="2000" b="1">
          <a:solidFill>
            <a:srgbClr val="4B677A"/>
          </a:solidFill>
          <a:latin typeface="Gill Sans MT" pitchFamily="34" charset="0"/>
        </a:defRPr>
      </a:lvl6pPr>
      <a:lvl7pPr marL="914400" algn="l" rtl="0" eaLnBrk="1" fontAlgn="base" hangingPunct="1">
        <a:spcBef>
          <a:spcPct val="0"/>
        </a:spcBef>
        <a:spcAft>
          <a:spcPct val="0"/>
        </a:spcAft>
        <a:defRPr sz="2000" b="1">
          <a:solidFill>
            <a:srgbClr val="4B677A"/>
          </a:solidFill>
          <a:latin typeface="Gill Sans MT" pitchFamily="34" charset="0"/>
        </a:defRPr>
      </a:lvl7pPr>
      <a:lvl8pPr marL="1371600" algn="l" rtl="0" eaLnBrk="1" fontAlgn="base" hangingPunct="1">
        <a:spcBef>
          <a:spcPct val="0"/>
        </a:spcBef>
        <a:spcAft>
          <a:spcPct val="0"/>
        </a:spcAft>
        <a:defRPr sz="2000" b="1">
          <a:solidFill>
            <a:srgbClr val="4B677A"/>
          </a:solidFill>
          <a:latin typeface="Gill Sans MT" pitchFamily="34" charset="0"/>
        </a:defRPr>
      </a:lvl8pPr>
      <a:lvl9pPr marL="1828800" algn="l" rtl="0" eaLnBrk="1" fontAlgn="base" hangingPunct="1">
        <a:spcBef>
          <a:spcPct val="0"/>
        </a:spcBef>
        <a:spcAft>
          <a:spcPct val="0"/>
        </a:spcAft>
        <a:defRPr sz="2000" b="1">
          <a:solidFill>
            <a:srgbClr val="4B677A"/>
          </a:solidFill>
          <a:latin typeface="Gill Sans MT" pitchFamily="34" charset="0"/>
        </a:defRPr>
      </a:lvl9pPr>
    </p:titleStyle>
    <p:bodyStyle>
      <a:lvl1pPr marL="342900" indent="-342900" algn="l" rtl="0" fontAlgn="base">
        <a:spcBef>
          <a:spcPct val="0"/>
        </a:spcBef>
        <a:spcAft>
          <a:spcPct val="0"/>
        </a:spcAft>
        <a:defRPr>
          <a:solidFill>
            <a:schemeClr val="tx1"/>
          </a:solidFill>
          <a:latin typeface="+mn-lt"/>
          <a:ea typeface="+mn-ea"/>
          <a:cs typeface="+mn-cs"/>
        </a:defRPr>
      </a:lvl1pPr>
      <a:lvl2pPr marL="742950" indent="-285750" algn="l" rtl="0" fontAlgn="base">
        <a:spcBef>
          <a:spcPct val="20000"/>
        </a:spcBef>
        <a:spcAft>
          <a:spcPct val="0"/>
        </a:spcAft>
        <a:buChar char="•"/>
        <a:defRPr>
          <a:solidFill>
            <a:schemeClr val="tx1"/>
          </a:solidFill>
          <a:latin typeface="+mn-lt"/>
          <a:cs typeface="+mn-cs"/>
        </a:defRPr>
      </a:lvl2pPr>
      <a:lvl3pPr marL="1143000" indent="-228600" algn="l" rtl="0" fontAlgn="base">
        <a:spcBef>
          <a:spcPct val="20000"/>
        </a:spcBef>
        <a:spcAft>
          <a:spcPct val="0"/>
        </a:spcAft>
        <a:buChar char="•"/>
        <a:defRPr>
          <a:solidFill>
            <a:schemeClr val="tx1"/>
          </a:solidFill>
          <a:latin typeface="+mn-lt"/>
          <a:cs typeface="+mn-cs"/>
        </a:defRPr>
      </a:lvl3pPr>
      <a:lvl4pPr marL="1600200" indent="-228600" algn="l" rtl="0" fontAlgn="base">
        <a:spcBef>
          <a:spcPct val="20000"/>
        </a:spcBef>
        <a:spcAft>
          <a:spcPct val="0"/>
        </a:spcAft>
        <a:buChar char="•"/>
        <a:defRPr>
          <a:solidFill>
            <a:schemeClr val="tx1"/>
          </a:solidFill>
          <a:latin typeface="+mn-lt"/>
          <a:cs typeface="+mn-cs"/>
        </a:defRPr>
      </a:lvl4pPr>
      <a:lvl5pPr marL="2057400" indent="-228600" algn="l" rtl="0" fontAlgn="base">
        <a:spcBef>
          <a:spcPct val="20000"/>
        </a:spcBef>
        <a:spcAft>
          <a:spcPct val="0"/>
        </a:spcAft>
        <a:buChar char="•"/>
        <a:defRPr>
          <a:solidFill>
            <a:schemeClr val="tx1"/>
          </a:solidFill>
          <a:latin typeface="+mn-lt"/>
          <a:cs typeface="+mn-cs"/>
        </a:defRPr>
      </a:lvl5pPr>
      <a:lvl6pPr marL="2514600" indent="-228600" algn="l" rtl="0" eaLnBrk="1" fontAlgn="base" hangingPunct="1">
        <a:spcBef>
          <a:spcPct val="20000"/>
        </a:spcBef>
        <a:spcAft>
          <a:spcPct val="0"/>
        </a:spcAft>
        <a:buChar char="•"/>
        <a:defRPr>
          <a:solidFill>
            <a:schemeClr val="tx1"/>
          </a:solidFill>
          <a:latin typeface="+mn-lt"/>
          <a:cs typeface="+mn-cs"/>
        </a:defRPr>
      </a:lvl6pPr>
      <a:lvl7pPr marL="2971800" indent="-228600" algn="l" rtl="0" eaLnBrk="1" fontAlgn="base" hangingPunct="1">
        <a:spcBef>
          <a:spcPct val="20000"/>
        </a:spcBef>
        <a:spcAft>
          <a:spcPct val="0"/>
        </a:spcAft>
        <a:buChar char="•"/>
        <a:defRPr>
          <a:solidFill>
            <a:schemeClr val="tx1"/>
          </a:solidFill>
          <a:latin typeface="+mn-lt"/>
          <a:cs typeface="+mn-cs"/>
        </a:defRPr>
      </a:lvl7pPr>
      <a:lvl8pPr marL="3429000" indent="-228600" algn="l" rtl="0" eaLnBrk="1" fontAlgn="base" hangingPunct="1">
        <a:spcBef>
          <a:spcPct val="20000"/>
        </a:spcBef>
        <a:spcAft>
          <a:spcPct val="0"/>
        </a:spcAft>
        <a:buChar char="•"/>
        <a:defRPr>
          <a:solidFill>
            <a:schemeClr val="tx1"/>
          </a:solidFill>
          <a:latin typeface="+mn-lt"/>
          <a:cs typeface="+mn-cs"/>
        </a:defRPr>
      </a:lvl8pPr>
      <a:lvl9pPr marL="3886200" indent="-228600" algn="l" rtl="0" eaLnBrk="1" fontAlgn="base" hangingPunct="1">
        <a:spcBef>
          <a:spcPct val="20000"/>
        </a:spcBef>
        <a:spcAft>
          <a:spcPct val="0"/>
        </a:spcAft>
        <a:buChar char="•"/>
        <a:defRPr>
          <a:solidFill>
            <a:schemeClr val="tx1"/>
          </a:solidFill>
          <a:latin typeface="+mn-lt"/>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8242" name="Picture 39" descr="powerhead40"/>
          <p:cNvPicPr>
            <a:picLocks noChangeAspect="1" noChangeArrowheads="1"/>
          </p:cNvPicPr>
          <p:nvPr/>
        </p:nvPicPr>
        <p:blipFill>
          <a:blip r:embed="rId13" cstate="print"/>
          <a:srcRect/>
          <a:stretch>
            <a:fillRect/>
          </a:stretch>
        </p:blipFill>
        <p:spPr bwMode="auto">
          <a:xfrm>
            <a:off x="0" y="0"/>
            <a:ext cx="9144000" cy="914400"/>
          </a:xfrm>
          <a:prstGeom prst="rect">
            <a:avLst/>
          </a:prstGeom>
          <a:noFill/>
          <a:ln w="9525">
            <a:noFill/>
            <a:miter lim="800000"/>
            <a:headEnd/>
            <a:tailEnd/>
          </a:ln>
        </p:spPr>
      </p:pic>
      <p:sp>
        <p:nvSpPr>
          <p:cNvPr id="3074" name="Rectangle 2"/>
          <p:cNvSpPr>
            <a:spLocks noChangeArrowheads="1"/>
          </p:cNvSpPr>
          <p:nvPr/>
        </p:nvSpPr>
        <p:spPr bwMode="auto">
          <a:xfrm>
            <a:off x="0" y="6669088"/>
            <a:ext cx="9144000" cy="188912"/>
          </a:xfrm>
          <a:prstGeom prst="rect">
            <a:avLst/>
          </a:prstGeom>
          <a:solidFill>
            <a:srgbClr val="14283C"/>
          </a:solidFill>
          <a:ln w="9525">
            <a:noFill/>
            <a:miter lim="800000"/>
            <a:headEnd/>
            <a:tailEnd/>
          </a:ln>
          <a:effectLst/>
        </p:spPr>
        <p:txBody>
          <a:bodyPr wrap="none" anchor="ctr"/>
          <a:lstStyle/>
          <a:p>
            <a:pPr algn="ctr">
              <a:defRPr/>
            </a:pPr>
            <a:endParaRPr lang="da-DK" sz="2400">
              <a:cs typeface="+mn-cs"/>
            </a:endParaRPr>
          </a:p>
        </p:txBody>
      </p:sp>
      <p:sp>
        <p:nvSpPr>
          <p:cNvPr id="138244" name="Rectangle 11"/>
          <p:cNvSpPr>
            <a:spLocks noGrp="1" noChangeArrowheads="1"/>
          </p:cNvSpPr>
          <p:nvPr>
            <p:ph type="title"/>
          </p:nvPr>
        </p:nvSpPr>
        <p:spPr bwMode="auto">
          <a:xfrm>
            <a:off x="468313" y="1066800"/>
            <a:ext cx="8218487" cy="685800"/>
          </a:xfrm>
          <a:prstGeom prst="rect">
            <a:avLst/>
          </a:prstGeom>
          <a:noFill/>
          <a:ln w="9525">
            <a:noFill/>
            <a:miter lim="800000"/>
            <a:headEnd/>
            <a:tailEnd/>
          </a:ln>
        </p:spPr>
        <p:txBody>
          <a:bodyPr vert="horz" wrap="square" lIns="36000" tIns="46038" rIns="72000" bIns="46038" numCol="1" anchor="ctr" anchorCtr="0" compatLnSpc="1">
            <a:prstTxWarp prst="textNoShape">
              <a:avLst/>
            </a:prstTxWarp>
          </a:bodyPr>
          <a:lstStyle/>
          <a:p>
            <a:pPr lvl="0"/>
            <a:r>
              <a:rPr lang="da-DK" smtClean="0"/>
              <a:t>Klik for at redigere typografi i masteren</a:t>
            </a:r>
          </a:p>
        </p:txBody>
      </p:sp>
      <p:sp>
        <p:nvSpPr>
          <p:cNvPr id="138245" name="Rectangle 13"/>
          <p:cNvSpPr>
            <a:spLocks noGrp="1" noChangeArrowheads="1"/>
          </p:cNvSpPr>
          <p:nvPr>
            <p:ph type="body" idx="1"/>
          </p:nvPr>
        </p:nvSpPr>
        <p:spPr bwMode="auto">
          <a:xfrm>
            <a:off x="468313" y="2133600"/>
            <a:ext cx="8207375" cy="3962400"/>
          </a:xfrm>
          <a:prstGeom prst="rect">
            <a:avLst/>
          </a:prstGeom>
          <a:noFill/>
          <a:ln w="12700" cap="sq">
            <a:noFill/>
            <a:miter lim="800000"/>
            <a:headEnd type="none" w="sm" len="sm"/>
            <a:tailEnd type="none" w="sm" len="sm"/>
          </a:ln>
        </p:spPr>
        <p:txBody>
          <a:bodyPr vert="horz" wrap="square" lIns="36000" tIns="0" rIns="72000" bIns="45720" numCol="1" anchor="t" anchorCtr="0" compatLnSpc="1">
            <a:prstTxWarp prst="textNoShape">
              <a:avLst/>
            </a:prstTxWarp>
          </a:bodyPr>
          <a:lstStyle/>
          <a:p>
            <a:pPr lvl="0"/>
            <a:r>
              <a:rPr lang="da-DK" smtClean="0"/>
              <a:t>Click to edit</a:t>
            </a:r>
          </a:p>
          <a:p>
            <a:pPr lvl="1"/>
            <a:r>
              <a:rPr lang="da-DK" smtClean="0"/>
              <a:t>Second level</a:t>
            </a:r>
          </a:p>
          <a:p>
            <a:pPr lvl="2"/>
            <a:r>
              <a:rPr lang="da-DK" smtClean="0"/>
              <a:t>Third level</a:t>
            </a:r>
          </a:p>
          <a:p>
            <a:pPr lvl="3"/>
            <a:r>
              <a:rPr lang="da-DK" smtClean="0"/>
              <a:t>Fourth level</a:t>
            </a:r>
          </a:p>
          <a:p>
            <a:pPr lvl="4"/>
            <a:r>
              <a:rPr lang="da-DK" smtClean="0"/>
              <a:t>Fifth level</a:t>
            </a:r>
          </a:p>
        </p:txBody>
      </p:sp>
      <p:pic>
        <p:nvPicPr>
          <p:cNvPr id="138246" name="Picture 37"/>
          <p:cNvPicPr>
            <a:picLocks noChangeAspect="1" noChangeArrowheads="1"/>
          </p:cNvPicPr>
          <p:nvPr/>
        </p:nvPicPr>
        <p:blipFill>
          <a:blip r:embed="rId14" cstate="print"/>
          <a:srcRect/>
          <a:stretch>
            <a:fillRect/>
          </a:stretch>
        </p:blipFill>
        <p:spPr bwMode="auto">
          <a:xfrm>
            <a:off x="468313" y="334963"/>
            <a:ext cx="1727200" cy="315912"/>
          </a:xfrm>
          <a:prstGeom prst="rect">
            <a:avLst/>
          </a:prstGeom>
          <a:noFill/>
          <a:ln w="6350">
            <a:noFill/>
            <a:miter lim="800000"/>
            <a:headEnd/>
            <a:tailEnd/>
          </a:ln>
        </p:spPr>
      </p:pic>
      <p:pic>
        <p:nvPicPr>
          <p:cNvPr id="138247" name="Picture 38"/>
          <p:cNvPicPr>
            <a:picLocks noChangeAspect="1" noChangeArrowheads="1"/>
          </p:cNvPicPr>
          <p:nvPr/>
        </p:nvPicPr>
        <p:blipFill>
          <a:blip r:embed="rId15" cstate="print"/>
          <a:srcRect/>
          <a:stretch>
            <a:fillRect/>
          </a:stretch>
        </p:blipFill>
        <p:spPr bwMode="auto">
          <a:xfrm>
            <a:off x="8101013" y="549275"/>
            <a:ext cx="963612" cy="88900"/>
          </a:xfrm>
          <a:prstGeom prst="rect">
            <a:avLst/>
          </a:prstGeom>
          <a:noFill/>
          <a:ln w="6350">
            <a:noFill/>
            <a:miter lim="800000"/>
            <a:headEnd/>
            <a:tailEnd/>
          </a:ln>
        </p:spPr>
      </p:pic>
      <p:sp>
        <p:nvSpPr>
          <p:cNvPr id="3114" name="Text Box 42"/>
          <p:cNvSpPr txBox="1">
            <a:spLocks noChangeArrowheads="1"/>
          </p:cNvSpPr>
          <p:nvPr/>
        </p:nvSpPr>
        <p:spPr bwMode="auto">
          <a:xfrm>
            <a:off x="7197725" y="6640513"/>
            <a:ext cx="1920875" cy="247650"/>
          </a:xfrm>
          <a:prstGeom prst="rect">
            <a:avLst/>
          </a:prstGeom>
          <a:noFill/>
          <a:ln w="6350">
            <a:noFill/>
            <a:miter lim="800000"/>
            <a:headEnd/>
            <a:tailEnd/>
          </a:ln>
          <a:effectLst/>
        </p:spPr>
        <p:txBody>
          <a:bodyPr lIns="90000" tIns="46800" rIns="90000" bIns="46800">
            <a:spAutoFit/>
          </a:bodyPr>
          <a:lstStyle/>
          <a:p>
            <a:pPr algn="r">
              <a:spcBef>
                <a:spcPct val="50000"/>
              </a:spcBef>
              <a:defRPr/>
            </a:pPr>
            <a:r>
              <a:rPr lang="da-DK" sz="1000" b="0" dirty="0">
                <a:solidFill>
                  <a:schemeClr val="bg1"/>
                </a:solidFill>
                <a:latin typeface="Gill Sans MT" pitchFamily="34" charset="0"/>
                <a:cs typeface="+mn-cs"/>
              </a:rPr>
              <a:t>Harry Lahrmann      </a:t>
            </a:r>
          </a:p>
        </p:txBody>
      </p:sp>
      <p:sp>
        <p:nvSpPr>
          <p:cNvPr id="10" name="Text Box 44"/>
          <p:cNvSpPr txBox="1">
            <a:spLocks noChangeArrowheads="1"/>
          </p:cNvSpPr>
          <p:nvPr/>
        </p:nvSpPr>
        <p:spPr bwMode="auto">
          <a:xfrm>
            <a:off x="0" y="6634163"/>
            <a:ext cx="2714625" cy="247650"/>
          </a:xfrm>
          <a:prstGeom prst="rect">
            <a:avLst/>
          </a:prstGeom>
          <a:noFill/>
          <a:ln w="6350">
            <a:noFill/>
            <a:miter lim="800000"/>
            <a:headEnd/>
            <a:tailEnd/>
          </a:ln>
          <a:effectLst/>
        </p:spPr>
        <p:txBody>
          <a:bodyPr lIns="90000" tIns="46800" rIns="90000" bIns="46800">
            <a:spAutoFit/>
          </a:bodyPr>
          <a:lstStyle/>
          <a:p>
            <a:pPr>
              <a:spcBef>
                <a:spcPct val="50000"/>
              </a:spcBef>
              <a:defRPr/>
            </a:pPr>
            <a:r>
              <a:rPr lang="da-DK" sz="1000" b="0" dirty="0">
                <a:solidFill>
                  <a:schemeClr val="bg1"/>
                </a:solidFill>
                <a:latin typeface="Gill Sans MT" pitchFamily="34" charset="0"/>
                <a:cs typeface="+mn-cs"/>
              </a:rPr>
              <a:t>Infrastruktur i Vestdanmark – den 8. juni 2010</a:t>
            </a:r>
          </a:p>
        </p:txBody>
      </p:sp>
      <p:sp>
        <p:nvSpPr>
          <p:cNvPr id="11" name="Text Box 44"/>
          <p:cNvSpPr txBox="1">
            <a:spLocks noChangeArrowheads="1"/>
          </p:cNvSpPr>
          <p:nvPr userDrawn="1"/>
        </p:nvSpPr>
        <p:spPr bwMode="auto">
          <a:xfrm>
            <a:off x="0" y="6634163"/>
            <a:ext cx="2714625" cy="247650"/>
          </a:xfrm>
          <a:prstGeom prst="rect">
            <a:avLst/>
          </a:prstGeom>
          <a:noFill/>
          <a:ln w="6350">
            <a:noFill/>
            <a:miter lim="800000"/>
            <a:headEnd/>
            <a:tailEnd/>
          </a:ln>
          <a:effectLst/>
        </p:spPr>
        <p:txBody>
          <a:bodyPr lIns="90000" tIns="46800" rIns="90000" bIns="46800">
            <a:spAutoFit/>
          </a:bodyPr>
          <a:lstStyle/>
          <a:p>
            <a:pPr>
              <a:spcBef>
                <a:spcPct val="50000"/>
              </a:spcBef>
              <a:defRPr/>
            </a:pPr>
            <a:r>
              <a:rPr lang="da-DK" sz="1000" b="0" dirty="0">
                <a:solidFill>
                  <a:schemeClr val="bg1"/>
                </a:solidFill>
                <a:latin typeface="Gill Sans MT" pitchFamily="34" charset="0"/>
                <a:cs typeface="+mn-cs"/>
              </a:rPr>
              <a:t>Infrastruktur i Vestdanmark – den 8. juni 2010</a:t>
            </a:r>
          </a:p>
        </p:txBody>
      </p:sp>
    </p:spTree>
  </p:cSld>
  <p:clrMap bg1="lt1" tx1="dk1" bg2="lt2" tx2="dk2" accent1="accent1" accent2="accent2" accent3="accent3" accent4="accent4" accent5="accent5" accent6="accent6" hlink="hlink" folHlink="folHlink"/>
  <p:sldLayoutIdLst>
    <p:sldLayoutId id="2147484640" r:id="rId1"/>
    <p:sldLayoutId id="2147484521" r:id="rId2"/>
    <p:sldLayoutId id="2147484522" r:id="rId3"/>
    <p:sldLayoutId id="2147484523" r:id="rId4"/>
    <p:sldLayoutId id="2147484524" r:id="rId5"/>
    <p:sldLayoutId id="2147484525" r:id="rId6"/>
    <p:sldLayoutId id="2147484526" r:id="rId7"/>
    <p:sldLayoutId id="2147484527" r:id="rId8"/>
    <p:sldLayoutId id="2147484528" r:id="rId9"/>
    <p:sldLayoutId id="2147484529" r:id="rId10"/>
    <p:sldLayoutId id="2147484530" r:id="rId11"/>
  </p:sldLayoutIdLst>
  <p:transition/>
  <p:timing>
    <p:tnLst>
      <p:par>
        <p:cTn id="1" dur="indefinite" restart="never" nodeType="tmRoot"/>
      </p:par>
    </p:tnLst>
  </p:timing>
  <p:hf hdr="0" dt="0"/>
  <p:txStyles>
    <p:titleStyle>
      <a:lvl1pPr algn="l" rtl="0" fontAlgn="base">
        <a:spcBef>
          <a:spcPct val="0"/>
        </a:spcBef>
        <a:spcAft>
          <a:spcPct val="0"/>
        </a:spcAft>
        <a:defRPr sz="2000" b="1">
          <a:solidFill>
            <a:srgbClr val="4B677A"/>
          </a:solidFill>
          <a:latin typeface="+mj-lt"/>
          <a:ea typeface="+mj-ea"/>
          <a:cs typeface="+mj-cs"/>
        </a:defRPr>
      </a:lvl1pPr>
      <a:lvl2pPr algn="l" rtl="0" fontAlgn="base">
        <a:spcBef>
          <a:spcPct val="0"/>
        </a:spcBef>
        <a:spcAft>
          <a:spcPct val="0"/>
        </a:spcAft>
        <a:defRPr sz="2000" b="1">
          <a:solidFill>
            <a:srgbClr val="4B677A"/>
          </a:solidFill>
          <a:latin typeface="Gill Sans MT" pitchFamily="34" charset="0"/>
        </a:defRPr>
      </a:lvl2pPr>
      <a:lvl3pPr algn="l" rtl="0" fontAlgn="base">
        <a:spcBef>
          <a:spcPct val="0"/>
        </a:spcBef>
        <a:spcAft>
          <a:spcPct val="0"/>
        </a:spcAft>
        <a:defRPr sz="2000" b="1">
          <a:solidFill>
            <a:srgbClr val="4B677A"/>
          </a:solidFill>
          <a:latin typeface="Gill Sans MT" pitchFamily="34" charset="0"/>
        </a:defRPr>
      </a:lvl3pPr>
      <a:lvl4pPr algn="l" rtl="0" fontAlgn="base">
        <a:spcBef>
          <a:spcPct val="0"/>
        </a:spcBef>
        <a:spcAft>
          <a:spcPct val="0"/>
        </a:spcAft>
        <a:defRPr sz="2000" b="1">
          <a:solidFill>
            <a:srgbClr val="4B677A"/>
          </a:solidFill>
          <a:latin typeface="Gill Sans MT" pitchFamily="34" charset="0"/>
        </a:defRPr>
      </a:lvl4pPr>
      <a:lvl5pPr algn="l" rtl="0" fontAlgn="base">
        <a:spcBef>
          <a:spcPct val="0"/>
        </a:spcBef>
        <a:spcAft>
          <a:spcPct val="0"/>
        </a:spcAft>
        <a:defRPr sz="2000" b="1">
          <a:solidFill>
            <a:srgbClr val="4B677A"/>
          </a:solidFill>
          <a:latin typeface="Gill Sans MT" pitchFamily="34" charset="0"/>
        </a:defRPr>
      </a:lvl5pPr>
      <a:lvl6pPr marL="457200" algn="l" rtl="0" eaLnBrk="1" fontAlgn="base" hangingPunct="1">
        <a:spcBef>
          <a:spcPct val="0"/>
        </a:spcBef>
        <a:spcAft>
          <a:spcPct val="0"/>
        </a:spcAft>
        <a:defRPr sz="2000" b="1">
          <a:solidFill>
            <a:srgbClr val="4B677A"/>
          </a:solidFill>
          <a:latin typeface="Gill Sans MT" pitchFamily="34" charset="0"/>
        </a:defRPr>
      </a:lvl6pPr>
      <a:lvl7pPr marL="914400" algn="l" rtl="0" eaLnBrk="1" fontAlgn="base" hangingPunct="1">
        <a:spcBef>
          <a:spcPct val="0"/>
        </a:spcBef>
        <a:spcAft>
          <a:spcPct val="0"/>
        </a:spcAft>
        <a:defRPr sz="2000" b="1">
          <a:solidFill>
            <a:srgbClr val="4B677A"/>
          </a:solidFill>
          <a:latin typeface="Gill Sans MT" pitchFamily="34" charset="0"/>
        </a:defRPr>
      </a:lvl7pPr>
      <a:lvl8pPr marL="1371600" algn="l" rtl="0" eaLnBrk="1" fontAlgn="base" hangingPunct="1">
        <a:spcBef>
          <a:spcPct val="0"/>
        </a:spcBef>
        <a:spcAft>
          <a:spcPct val="0"/>
        </a:spcAft>
        <a:defRPr sz="2000" b="1">
          <a:solidFill>
            <a:srgbClr val="4B677A"/>
          </a:solidFill>
          <a:latin typeface="Gill Sans MT" pitchFamily="34" charset="0"/>
        </a:defRPr>
      </a:lvl8pPr>
      <a:lvl9pPr marL="1828800" algn="l" rtl="0" eaLnBrk="1" fontAlgn="base" hangingPunct="1">
        <a:spcBef>
          <a:spcPct val="0"/>
        </a:spcBef>
        <a:spcAft>
          <a:spcPct val="0"/>
        </a:spcAft>
        <a:defRPr sz="2000" b="1">
          <a:solidFill>
            <a:srgbClr val="4B677A"/>
          </a:solidFill>
          <a:latin typeface="Gill Sans MT" pitchFamily="34" charset="0"/>
        </a:defRPr>
      </a:lvl9pPr>
    </p:titleStyle>
    <p:bodyStyle>
      <a:lvl1pPr marL="342900" indent="-342900" algn="l" rtl="0" fontAlgn="base">
        <a:spcBef>
          <a:spcPct val="0"/>
        </a:spcBef>
        <a:spcAft>
          <a:spcPct val="0"/>
        </a:spcAft>
        <a:defRPr sz="2000">
          <a:solidFill>
            <a:schemeClr val="tx1"/>
          </a:solidFill>
          <a:latin typeface="+mn-lt"/>
          <a:ea typeface="+mn-ea"/>
          <a:cs typeface="+mn-cs"/>
        </a:defRPr>
      </a:lvl1pPr>
      <a:lvl2pPr marL="742950" indent="-285750" algn="l" rtl="0" fontAlgn="base">
        <a:spcBef>
          <a:spcPct val="20000"/>
        </a:spcBef>
        <a:spcAft>
          <a:spcPct val="0"/>
        </a:spcAft>
        <a:buChar char="•"/>
        <a:defRPr>
          <a:solidFill>
            <a:schemeClr val="tx1"/>
          </a:solidFill>
          <a:latin typeface="+mn-lt"/>
          <a:cs typeface="+mn-cs"/>
        </a:defRPr>
      </a:lvl2pPr>
      <a:lvl3pPr marL="1143000" indent="-228600" algn="l" rtl="0" fontAlgn="base">
        <a:spcBef>
          <a:spcPct val="20000"/>
        </a:spcBef>
        <a:spcAft>
          <a:spcPct val="0"/>
        </a:spcAft>
        <a:buChar char="•"/>
        <a:defRPr sz="1600">
          <a:solidFill>
            <a:schemeClr val="tx1"/>
          </a:solidFill>
          <a:latin typeface="+mn-lt"/>
          <a:cs typeface="+mn-cs"/>
        </a:defRPr>
      </a:lvl3pPr>
      <a:lvl4pPr marL="1600200" indent="-228600" algn="l" rtl="0" fontAlgn="base">
        <a:spcBef>
          <a:spcPct val="20000"/>
        </a:spcBef>
        <a:spcAft>
          <a:spcPct val="0"/>
        </a:spcAft>
        <a:buChar char="•"/>
        <a:defRPr sz="1400">
          <a:solidFill>
            <a:schemeClr val="tx1"/>
          </a:solidFill>
          <a:latin typeface="+mn-lt"/>
          <a:cs typeface="+mn-cs"/>
        </a:defRPr>
      </a:lvl4pPr>
      <a:lvl5pPr marL="2057400" indent="-228600" algn="l" rtl="0" fontAlgn="base">
        <a:spcBef>
          <a:spcPct val="20000"/>
        </a:spcBef>
        <a:spcAft>
          <a:spcPct val="0"/>
        </a:spcAft>
        <a:buChar char="•"/>
        <a:defRPr sz="1200">
          <a:solidFill>
            <a:schemeClr val="tx1"/>
          </a:solidFill>
          <a:latin typeface="+mn-lt"/>
          <a:cs typeface="+mn-cs"/>
        </a:defRPr>
      </a:lvl5pPr>
      <a:lvl6pPr marL="2514600" indent="-228600" algn="l" rtl="0" eaLnBrk="1" fontAlgn="base" hangingPunct="1">
        <a:spcBef>
          <a:spcPct val="20000"/>
        </a:spcBef>
        <a:spcAft>
          <a:spcPct val="0"/>
        </a:spcAft>
        <a:buChar char="•"/>
        <a:defRPr>
          <a:solidFill>
            <a:schemeClr val="tx1"/>
          </a:solidFill>
          <a:latin typeface="+mn-lt"/>
          <a:cs typeface="+mn-cs"/>
        </a:defRPr>
      </a:lvl6pPr>
      <a:lvl7pPr marL="2971800" indent="-228600" algn="l" rtl="0" eaLnBrk="1" fontAlgn="base" hangingPunct="1">
        <a:spcBef>
          <a:spcPct val="20000"/>
        </a:spcBef>
        <a:spcAft>
          <a:spcPct val="0"/>
        </a:spcAft>
        <a:buChar char="•"/>
        <a:defRPr>
          <a:solidFill>
            <a:schemeClr val="tx1"/>
          </a:solidFill>
          <a:latin typeface="+mn-lt"/>
          <a:cs typeface="+mn-cs"/>
        </a:defRPr>
      </a:lvl7pPr>
      <a:lvl8pPr marL="3429000" indent="-228600" algn="l" rtl="0" eaLnBrk="1" fontAlgn="base" hangingPunct="1">
        <a:spcBef>
          <a:spcPct val="20000"/>
        </a:spcBef>
        <a:spcAft>
          <a:spcPct val="0"/>
        </a:spcAft>
        <a:buChar char="•"/>
        <a:defRPr>
          <a:solidFill>
            <a:schemeClr val="tx1"/>
          </a:solidFill>
          <a:latin typeface="+mn-lt"/>
          <a:cs typeface="+mn-cs"/>
        </a:defRPr>
      </a:lvl8pPr>
      <a:lvl9pPr marL="3886200" indent="-228600" algn="l" rtl="0" eaLnBrk="1" fontAlgn="base" hangingPunct="1">
        <a:spcBef>
          <a:spcPct val="20000"/>
        </a:spcBef>
        <a:spcAft>
          <a:spcPct val="0"/>
        </a:spcAft>
        <a:buChar char="•"/>
        <a:defRPr>
          <a:solidFill>
            <a:schemeClr val="tx1"/>
          </a:solidFill>
          <a:latin typeface="+mn-lt"/>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9" name="Rectangle 3"/>
          <p:cNvSpPr>
            <a:spLocks noChangeArrowheads="1"/>
          </p:cNvSpPr>
          <p:nvPr/>
        </p:nvSpPr>
        <p:spPr bwMode="auto">
          <a:xfrm>
            <a:off x="0" y="0"/>
            <a:ext cx="9144000" cy="1052513"/>
          </a:xfrm>
          <a:prstGeom prst="rect">
            <a:avLst/>
          </a:prstGeom>
          <a:gradFill rotWithShape="1">
            <a:gsLst>
              <a:gs pos="0">
                <a:srgbClr val="EAEAEA"/>
              </a:gs>
              <a:gs pos="100000">
                <a:schemeClr val="bg1"/>
              </a:gs>
            </a:gsLst>
            <a:lin ang="0" scaled="1"/>
          </a:gradFill>
          <a:ln w="12700">
            <a:noFill/>
            <a:miter lim="800000"/>
            <a:headEnd type="none" w="sm" len="sm"/>
            <a:tailEnd type="none" w="sm" len="sm"/>
          </a:ln>
          <a:effectLst/>
        </p:spPr>
        <p:txBody>
          <a:bodyPr wrap="none" lIns="72000" tIns="36000" rIns="36000" bIns="36000" anchor="ctr"/>
          <a:lstStyle/>
          <a:p>
            <a:pPr>
              <a:defRPr/>
            </a:pPr>
            <a:endParaRPr lang="da-DK" sz="1400">
              <a:solidFill>
                <a:srgbClr val="000000"/>
              </a:solidFill>
              <a:cs typeface="+mn-cs"/>
            </a:endParaRPr>
          </a:p>
        </p:txBody>
      </p:sp>
      <p:sp>
        <p:nvSpPr>
          <p:cNvPr id="139267" name="Rectangle 4"/>
          <p:cNvSpPr>
            <a:spLocks noGrp="1" noChangeArrowheads="1"/>
          </p:cNvSpPr>
          <p:nvPr>
            <p:ph type="title"/>
          </p:nvPr>
        </p:nvSpPr>
        <p:spPr bwMode="auto">
          <a:xfrm>
            <a:off x="457200" y="236538"/>
            <a:ext cx="8229600" cy="7239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Klik for at redigere titeltypografi i masteren</a:t>
            </a:r>
          </a:p>
        </p:txBody>
      </p:sp>
      <p:sp>
        <p:nvSpPr>
          <p:cNvPr id="139268" name="Rectangle 5"/>
          <p:cNvSpPr>
            <a:spLocks noGrp="1" noChangeArrowheads="1"/>
          </p:cNvSpPr>
          <p:nvPr>
            <p:ph type="body" idx="1"/>
          </p:nvPr>
        </p:nvSpPr>
        <p:spPr bwMode="auto">
          <a:xfrm>
            <a:off x="457200" y="1196975"/>
            <a:ext cx="8229600" cy="4957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Klik for at redigere teksttypografierne i masteren</a:t>
            </a:r>
          </a:p>
          <a:p>
            <a:pPr lvl="1"/>
            <a:r>
              <a:rPr lang="en-GB" smtClean="0"/>
              <a:t>Andet niveau</a:t>
            </a:r>
          </a:p>
          <a:p>
            <a:pPr lvl="2"/>
            <a:r>
              <a:rPr lang="en-GB" smtClean="0"/>
              <a:t>Tredje niveau</a:t>
            </a:r>
          </a:p>
          <a:p>
            <a:pPr lvl="3"/>
            <a:r>
              <a:rPr lang="en-GB" smtClean="0"/>
              <a:t>Fjerde niveau</a:t>
            </a:r>
          </a:p>
          <a:p>
            <a:pPr lvl="4"/>
            <a:r>
              <a:rPr lang="en-GB" smtClean="0"/>
              <a:t>Femte niveau</a:t>
            </a:r>
          </a:p>
        </p:txBody>
      </p:sp>
      <p:sp>
        <p:nvSpPr>
          <p:cNvPr id="4104" name="Rectangle 8"/>
          <p:cNvSpPr>
            <a:spLocks noGrp="1" noChangeArrowheads="1"/>
          </p:cNvSpPr>
          <p:nvPr>
            <p:ph type="sldNum" sz="quarter" idx="4"/>
          </p:nvPr>
        </p:nvSpPr>
        <p:spPr bwMode="auto">
          <a:xfrm>
            <a:off x="8532813" y="739775"/>
            <a:ext cx="561975" cy="3825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808080"/>
                </a:solidFill>
                <a:latin typeface="Arial" charset="0"/>
                <a:cs typeface="+mn-cs"/>
              </a:defRPr>
            </a:lvl1pPr>
          </a:lstStyle>
          <a:p>
            <a:pPr>
              <a:defRPr/>
            </a:pPr>
            <a:fld id="{B131A377-5AE4-46B7-BCEC-3ACF743453B3}" type="slidenum">
              <a:rPr lang="da-DK"/>
              <a:pPr>
                <a:defRPr/>
              </a:pPr>
              <a:t>‹nr.›</a:t>
            </a:fld>
            <a:endParaRPr lang="da-DK"/>
          </a:p>
        </p:txBody>
      </p:sp>
      <p:sp>
        <p:nvSpPr>
          <p:cNvPr id="4105" name="Line 9"/>
          <p:cNvSpPr>
            <a:spLocks noChangeShapeType="1"/>
          </p:cNvSpPr>
          <p:nvPr/>
        </p:nvSpPr>
        <p:spPr bwMode="auto">
          <a:xfrm>
            <a:off x="0" y="6246813"/>
            <a:ext cx="9144000" cy="0"/>
          </a:xfrm>
          <a:prstGeom prst="line">
            <a:avLst/>
          </a:prstGeom>
          <a:noFill/>
          <a:ln w="12700">
            <a:solidFill>
              <a:srgbClr val="CC0000"/>
            </a:solidFill>
            <a:round/>
            <a:headEnd type="none" w="sm" len="sm"/>
            <a:tailEnd type="none" w="sm" len="sm"/>
          </a:ln>
          <a:effectLst/>
        </p:spPr>
        <p:txBody>
          <a:bodyPr lIns="72000" tIns="36000" rIns="36000" bIns="36000" anchor="ctr"/>
          <a:lstStyle/>
          <a:p>
            <a:pPr>
              <a:defRPr/>
            </a:pPr>
            <a:endParaRPr lang="da-DK" sz="1400">
              <a:solidFill>
                <a:srgbClr val="000000"/>
              </a:solidFill>
              <a:cs typeface="+mn-cs"/>
            </a:endParaRPr>
          </a:p>
        </p:txBody>
      </p:sp>
      <p:sp>
        <p:nvSpPr>
          <p:cNvPr id="4106" name="Line 10"/>
          <p:cNvSpPr>
            <a:spLocks noChangeShapeType="1"/>
          </p:cNvSpPr>
          <p:nvPr/>
        </p:nvSpPr>
        <p:spPr bwMode="auto">
          <a:xfrm>
            <a:off x="0" y="1052513"/>
            <a:ext cx="9144000" cy="0"/>
          </a:xfrm>
          <a:prstGeom prst="line">
            <a:avLst/>
          </a:prstGeom>
          <a:noFill/>
          <a:ln w="12700">
            <a:solidFill>
              <a:srgbClr val="CC0000"/>
            </a:solidFill>
            <a:round/>
            <a:headEnd type="none" w="sm" len="sm"/>
            <a:tailEnd type="none" w="sm" len="sm"/>
          </a:ln>
          <a:effectLst/>
        </p:spPr>
        <p:txBody>
          <a:bodyPr lIns="72000" tIns="36000" rIns="36000" bIns="36000" anchor="ctr"/>
          <a:lstStyle/>
          <a:p>
            <a:pPr>
              <a:defRPr/>
            </a:pPr>
            <a:endParaRPr lang="da-DK" sz="1400">
              <a:solidFill>
                <a:srgbClr val="000000"/>
              </a:solidFill>
              <a:cs typeface="+mn-cs"/>
            </a:endParaRPr>
          </a:p>
        </p:txBody>
      </p:sp>
      <p:sp>
        <p:nvSpPr>
          <p:cNvPr id="18" name="Rectangle 2"/>
          <p:cNvSpPr>
            <a:spLocks noChangeArrowheads="1"/>
          </p:cNvSpPr>
          <p:nvPr/>
        </p:nvSpPr>
        <p:spPr bwMode="auto">
          <a:xfrm>
            <a:off x="0" y="6259513"/>
            <a:ext cx="9144000" cy="598487"/>
          </a:xfrm>
          <a:prstGeom prst="rect">
            <a:avLst/>
          </a:prstGeom>
          <a:solidFill>
            <a:srgbClr val="14283C"/>
          </a:solidFill>
          <a:ln w="9525">
            <a:noFill/>
            <a:miter lim="800000"/>
            <a:headEnd/>
            <a:tailEnd/>
          </a:ln>
          <a:effectLst/>
        </p:spPr>
        <p:txBody>
          <a:bodyPr wrap="none" anchor="ctr"/>
          <a:lstStyle/>
          <a:p>
            <a:pPr algn="ctr">
              <a:defRPr/>
            </a:pPr>
            <a:endParaRPr lang="da-DK" sz="2400">
              <a:solidFill>
                <a:srgbClr val="000000"/>
              </a:solidFill>
              <a:cs typeface="+mn-cs"/>
            </a:endParaRPr>
          </a:p>
        </p:txBody>
      </p:sp>
      <p:sp>
        <p:nvSpPr>
          <p:cNvPr id="22" name="Text Box 42"/>
          <p:cNvSpPr txBox="1">
            <a:spLocks noChangeArrowheads="1"/>
          </p:cNvSpPr>
          <p:nvPr/>
        </p:nvSpPr>
        <p:spPr bwMode="auto">
          <a:xfrm>
            <a:off x="7223125" y="6540500"/>
            <a:ext cx="1920875" cy="247650"/>
          </a:xfrm>
          <a:prstGeom prst="rect">
            <a:avLst/>
          </a:prstGeom>
          <a:noFill/>
          <a:ln w="6350">
            <a:noFill/>
            <a:miter lim="800000"/>
            <a:headEnd/>
            <a:tailEnd/>
          </a:ln>
          <a:effectLst/>
        </p:spPr>
        <p:txBody>
          <a:bodyPr lIns="90000" tIns="46800" rIns="90000" bIns="46800">
            <a:spAutoFit/>
          </a:bodyPr>
          <a:lstStyle/>
          <a:p>
            <a:pPr>
              <a:spcBef>
                <a:spcPct val="50000"/>
              </a:spcBef>
              <a:defRPr/>
            </a:pPr>
            <a:r>
              <a:rPr lang="da-DK" sz="1000" dirty="0">
                <a:solidFill>
                  <a:srgbClr val="FFFFFF"/>
                </a:solidFill>
                <a:latin typeface="Gill Sans MT" pitchFamily="34" charset="0"/>
                <a:cs typeface="+mn-cs"/>
              </a:rPr>
              <a:t>Harry Lahrmann      </a:t>
            </a:r>
          </a:p>
        </p:txBody>
      </p:sp>
    </p:spTree>
  </p:cSld>
  <p:clrMap bg1="lt1" tx1="dk1" bg2="lt2" tx2="dk2" accent1="accent1" accent2="accent2" accent3="accent3" accent4="accent4" accent5="accent5" accent6="accent6" hlink="hlink" folHlink="folHlink"/>
  <p:sldLayoutIdLst>
    <p:sldLayoutId id="2147484641" r:id="rId1"/>
    <p:sldLayoutId id="2147484642" r:id="rId2"/>
    <p:sldLayoutId id="2147484643" r:id="rId3"/>
    <p:sldLayoutId id="2147484644" r:id="rId4"/>
    <p:sldLayoutId id="2147484645" r:id="rId5"/>
    <p:sldLayoutId id="2147484646" r:id="rId6"/>
    <p:sldLayoutId id="2147484647" r:id="rId7"/>
    <p:sldLayoutId id="2147484648" r:id="rId8"/>
    <p:sldLayoutId id="2147484649" r:id="rId9"/>
    <p:sldLayoutId id="2147484650" r:id="rId10"/>
    <p:sldLayoutId id="2147484651" r:id="rId11"/>
    <p:sldLayoutId id="2147484652" r:id="rId12"/>
  </p:sldLayoutIdLst>
  <p:timing>
    <p:tnLst>
      <p:par>
        <p:cTn id="1" dur="indefinite" restart="never" nodeType="tmRoot"/>
      </p:par>
    </p:tnLst>
  </p:timing>
  <p:hf hdr="0" dt="0"/>
  <p:txStyles>
    <p:titleStyle>
      <a:lvl1pPr algn="l" rtl="0" fontAlgn="base">
        <a:spcBef>
          <a:spcPct val="0"/>
        </a:spcBef>
        <a:spcAft>
          <a:spcPct val="0"/>
        </a:spcAft>
        <a:defRPr sz="3200" b="1">
          <a:solidFill>
            <a:schemeClr val="tx1"/>
          </a:solidFill>
          <a:latin typeface="+mj-lt"/>
          <a:ea typeface="+mj-ea"/>
          <a:cs typeface="+mj-cs"/>
        </a:defRPr>
      </a:lvl1pPr>
      <a:lvl2pPr algn="l" rtl="0" fontAlgn="base">
        <a:spcBef>
          <a:spcPct val="0"/>
        </a:spcBef>
        <a:spcAft>
          <a:spcPct val="0"/>
        </a:spcAft>
        <a:defRPr sz="3200" b="1">
          <a:solidFill>
            <a:schemeClr val="tx1"/>
          </a:solidFill>
          <a:latin typeface="Verdana" pitchFamily="34" charset="0"/>
        </a:defRPr>
      </a:lvl2pPr>
      <a:lvl3pPr algn="l" rtl="0" fontAlgn="base">
        <a:spcBef>
          <a:spcPct val="0"/>
        </a:spcBef>
        <a:spcAft>
          <a:spcPct val="0"/>
        </a:spcAft>
        <a:defRPr sz="3200" b="1">
          <a:solidFill>
            <a:schemeClr val="tx1"/>
          </a:solidFill>
          <a:latin typeface="Verdana" pitchFamily="34" charset="0"/>
        </a:defRPr>
      </a:lvl3pPr>
      <a:lvl4pPr algn="l" rtl="0" fontAlgn="base">
        <a:spcBef>
          <a:spcPct val="0"/>
        </a:spcBef>
        <a:spcAft>
          <a:spcPct val="0"/>
        </a:spcAft>
        <a:defRPr sz="3200" b="1">
          <a:solidFill>
            <a:schemeClr val="tx1"/>
          </a:solidFill>
          <a:latin typeface="Verdana" pitchFamily="34" charset="0"/>
        </a:defRPr>
      </a:lvl4pPr>
      <a:lvl5pPr algn="l" rtl="0" fontAlgn="base">
        <a:spcBef>
          <a:spcPct val="0"/>
        </a:spcBef>
        <a:spcAft>
          <a:spcPct val="0"/>
        </a:spcAft>
        <a:defRPr sz="3200" b="1">
          <a:solidFill>
            <a:schemeClr val="tx1"/>
          </a:solidFill>
          <a:latin typeface="Verdana" pitchFamily="34" charset="0"/>
        </a:defRPr>
      </a:lvl5pPr>
      <a:lvl6pPr marL="457200" algn="l" rtl="0" eaLnBrk="1" fontAlgn="base" hangingPunct="1">
        <a:spcBef>
          <a:spcPct val="0"/>
        </a:spcBef>
        <a:spcAft>
          <a:spcPct val="0"/>
        </a:spcAft>
        <a:defRPr sz="3200" b="1">
          <a:solidFill>
            <a:schemeClr val="tx1"/>
          </a:solidFill>
          <a:latin typeface="Verdana" pitchFamily="34" charset="0"/>
        </a:defRPr>
      </a:lvl6pPr>
      <a:lvl7pPr marL="914400" algn="l" rtl="0" eaLnBrk="1" fontAlgn="base" hangingPunct="1">
        <a:spcBef>
          <a:spcPct val="0"/>
        </a:spcBef>
        <a:spcAft>
          <a:spcPct val="0"/>
        </a:spcAft>
        <a:defRPr sz="3200" b="1">
          <a:solidFill>
            <a:schemeClr val="tx1"/>
          </a:solidFill>
          <a:latin typeface="Verdana" pitchFamily="34" charset="0"/>
        </a:defRPr>
      </a:lvl7pPr>
      <a:lvl8pPr marL="1371600" algn="l" rtl="0" eaLnBrk="1" fontAlgn="base" hangingPunct="1">
        <a:spcBef>
          <a:spcPct val="0"/>
        </a:spcBef>
        <a:spcAft>
          <a:spcPct val="0"/>
        </a:spcAft>
        <a:defRPr sz="3200" b="1">
          <a:solidFill>
            <a:schemeClr val="tx1"/>
          </a:solidFill>
          <a:latin typeface="Verdana" pitchFamily="34" charset="0"/>
        </a:defRPr>
      </a:lvl8pPr>
      <a:lvl9pPr marL="1828800" algn="l" rtl="0" eaLnBrk="1" fontAlgn="base" hangingPunct="1">
        <a:spcBef>
          <a:spcPct val="0"/>
        </a:spcBef>
        <a:spcAft>
          <a:spcPct val="0"/>
        </a:spcAft>
        <a:defRPr sz="3200" b="1">
          <a:solidFill>
            <a:schemeClr val="tx1"/>
          </a:solidFill>
          <a:latin typeface="Verdana" pitchFamily="34" charset="0"/>
        </a:defRPr>
      </a:lvl9pPr>
    </p:titleStyle>
    <p:bodyStyle>
      <a:lvl1pPr marL="342900" indent="-342900" algn="l" rtl="0" fontAlgn="base">
        <a:spcBef>
          <a:spcPct val="50000"/>
        </a:spcBef>
        <a:spcAft>
          <a:spcPct val="0"/>
        </a:spcAft>
        <a:buClr>
          <a:srgbClr val="CC0000"/>
        </a:buClr>
        <a:buFont typeface="Symbol" pitchFamily="18" charset="2"/>
        <a:buChar char="·"/>
        <a:defRPr sz="2000">
          <a:solidFill>
            <a:schemeClr val="tx1"/>
          </a:solidFill>
          <a:latin typeface="+mn-lt"/>
          <a:ea typeface="+mn-ea"/>
          <a:cs typeface="+mn-cs"/>
        </a:defRPr>
      </a:lvl1pPr>
      <a:lvl2pPr marL="742950" indent="-285750" algn="l" rtl="0" fontAlgn="base">
        <a:spcBef>
          <a:spcPct val="20000"/>
        </a:spcBef>
        <a:spcAft>
          <a:spcPct val="0"/>
        </a:spcAft>
        <a:buClr>
          <a:srgbClr val="CC0000"/>
        </a:buClr>
        <a:buFont typeface="Arial" charset="0"/>
        <a:buChar char="–"/>
        <a:defRPr>
          <a:solidFill>
            <a:schemeClr val="tx1"/>
          </a:solidFill>
          <a:latin typeface="+mn-lt"/>
        </a:defRPr>
      </a:lvl2pPr>
      <a:lvl3pPr marL="1143000" indent="-228600" algn="l" rtl="0" fontAlgn="base">
        <a:spcBef>
          <a:spcPct val="20000"/>
        </a:spcBef>
        <a:spcAft>
          <a:spcPct val="0"/>
        </a:spcAft>
        <a:buClr>
          <a:srgbClr val="CC0000"/>
        </a:buClr>
        <a:buChar char="•"/>
        <a:defRPr sz="1600">
          <a:solidFill>
            <a:schemeClr val="tx1"/>
          </a:solidFill>
          <a:latin typeface="+mn-lt"/>
        </a:defRPr>
      </a:lvl3pPr>
      <a:lvl4pPr marL="1600200" indent="-228600" algn="l" rtl="0" fontAlgn="base">
        <a:spcBef>
          <a:spcPct val="20000"/>
        </a:spcBef>
        <a:spcAft>
          <a:spcPct val="0"/>
        </a:spcAft>
        <a:buClr>
          <a:srgbClr val="CC0000"/>
        </a:buClr>
        <a:buChar char="–"/>
        <a:defRPr sz="1600">
          <a:solidFill>
            <a:schemeClr val="tx1"/>
          </a:solidFill>
          <a:latin typeface="+mn-lt"/>
        </a:defRPr>
      </a:lvl4pPr>
      <a:lvl5pPr marL="2057400" indent="-228600" algn="l" rtl="0" fontAlgn="base">
        <a:spcBef>
          <a:spcPct val="20000"/>
        </a:spcBef>
        <a:spcAft>
          <a:spcPct val="0"/>
        </a:spcAft>
        <a:buClr>
          <a:srgbClr val="CC0000"/>
        </a:buClr>
        <a:buChar char="»"/>
        <a:defRPr sz="1600">
          <a:solidFill>
            <a:schemeClr val="tx1"/>
          </a:solidFill>
          <a:latin typeface="+mn-lt"/>
        </a:defRPr>
      </a:lvl5pPr>
      <a:lvl6pPr marL="2514600" indent="-228600" algn="l" rtl="0" eaLnBrk="1" fontAlgn="base" hangingPunct="1">
        <a:spcBef>
          <a:spcPct val="20000"/>
        </a:spcBef>
        <a:spcAft>
          <a:spcPct val="0"/>
        </a:spcAft>
        <a:buClr>
          <a:srgbClr val="CC0000"/>
        </a:buClr>
        <a:buChar char="»"/>
        <a:defRPr sz="1600">
          <a:solidFill>
            <a:schemeClr val="tx1"/>
          </a:solidFill>
          <a:latin typeface="+mn-lt"/>
        </a:defRPr>
      </a:lvl6pPr>
      <a:lvl7pPr marL="2971800" indent="-228600" algn="l" rtl="0" eaLnBrk="1" fontAlgn="base" hangingPunct="1">
        <a:spcBef>
          <a:spcPct val="20000"/>
        </a:spcBef>
        <a:spcAft>
          <a:spcPct val="0"/>
        </a:spcAft>
        <a:buClr>
          <a:srgbClr val="CC0000"/>
        </a:buClr>
        <a:buChar char="»"/>
        <a:defRPr sz="1600">
          <a:solidFill>
            <a:schemeClr val="tx1"/>
          </a:solidFill>
          <a:latin typeface="+mn-lt"/>
        </a:defRPr>
      </a:lvl7pPr>
      <a:lvl8pPr marL="3429000" indent="-228600" algn="l" rtl="0" eaLnBrk="1" fontAlgn="base" hangingPunct="1">
        <a:spcBef>
          <a:spcPct val="20000"/>
        </a:spcBef>
        <a:spcAft>
          <a:spcPct val="0"/>
        </a:spcAft>
        <a:buClr>
          <a:srgbClr val="CC0000"/>
        </a:buClr>
        <a:buChar char="»"/>
        <a:defRPr sz="1600">
          <a:solidFill>
            <a:schemeClr val="tx1"/>
          </a:solidFill>
          <a:latin typeface="+mn-lt"/>
        </a:defRPr>
      </a:lvl8pPr>
      <a:lvl9pPr marL="3886200" indent="-228600" algn="l" rtl="0" eaLnBrk="1" fontAlgn="base" hangingPunct="1">
        <a:spcBef>
          <a:spcPct val="20000"/>
        </a:spcBef>
        <a:spcAft>
          <a:spcPct val="0"/>
        </a:spcAft>
        <a:buClr>
          <a:srgbClr val="CC0000"/>
        </a:buClr>
        <a:buChar char="»"/>
        <a:defRPr sz="16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1.xml"/><Relationship Id="rId1" Type="http://schemas.openxmlformats.org/officeDocument/2006/relationships/vmlDrawing" Target="../drawings/vmlDrawing70.vml"/><Relationship Id="rId5" Type="http://schemas.openxmlformats.org/officeDocument/2006/relationships/oleObject" Target="../embeddings/oleObject194.bin"/><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40.xml"/><Relationship Id="rId4" Type="http://schemas.openxmlformats.org/officeDocument/2006/relationships/image" Target="../media/image18.w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3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8.xml"/></Relationships>
</file>

<file path=ppt/slides/_rels/slide14.xml.rels><?xml version="1.0" encoding="UTF-8" standalone="yes"?>
<Relationships xmlns="http://schemas.openxmlformats.org/package/2006/relationships"><Relationship Id="rId3" Type="http://schemas.openxmlformats.org/officeDocument/2006/relationships/hyperlink" Target="http://energi.di.dk/NR/rdonlyres/87F23645-FC66-406B-A6B6-0E33ECA84208/0/LarsBarklerPotentialetforbatteriteknologien.pdf" TargetMode="External"/><Relationship Id="rId2" Type="http://schemas.openxmlformats.org/officeDocument/2006/relationships/notesSlide" Target="../notesSlides/notesSlide14.xml"/><Relationship Id="rId1" Type="http://schemas.openxmlformats.org/officeDocument/2006/relationships/slideLayout" Target="../slideLayouts/slideLayout138.xml"/><Relationship Id="rId5" Type="http://schemas.openxmlformats.org/officeDocument/2006/relationships/hyperlink" Target="http://www.internationaltransportforum.org/jtrc/environment/GHG/SPnordwijk2007.pdf" TargetMode="External"/><Relationship Id="rId4" Type="http://schemas.openxmlformats.org/officeDocument/2006/relationships/image" Target="../media/image20.wmf"/></Relationships>
</file>

<file path=ppt/slides/_rels/slide15.xml.rels><?xml version="1.0" encoding="UTF-8" standalone="yes"?>
<Relationships xmlns="http://schemas.openxmlformats.org/package/2006/relationships"><Relationship Id="rId3" Type="http://schemas.openxmlformats.org/officeDocument/2006/relationships/hyperlink" Target="http://www.iea.org/w/bookshop/add.aspx?id=330" TargetMode="External"/><Relationship Id="rId2" Type="http://schemas.openxmlformats.org/officeDocument/2006/relationships/notesSlide" Target="../notesSlides/notesSlide15.xml"/><Relationship Id="rId1" Type="http://schemas.openxmlformats.org/officeDocument/2006/relationships/slideLayout" Target="../slideLayouts/slideLayout138.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38.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38.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38.xml"/><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38.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6.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38.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38.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38.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38.xml"/><Relationship Id="rId5" Type="http://schemas.openxmlformats.org/officeDocument/2006/relationships/image" Target="../media/image36.png"/><Relationship Id="rId4" Type="http://schemas.openxmlformats.org/officeDocument/2006/relationships/hyperlink" Target="http://www.kobenhavnsdelebiler.dk/forsidetekst.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38.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38.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138.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138.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38.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3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8.xml"/><Relationship Id="rId4" Type="http://schemas.openxmlformats.org/officeDocument/2006/relationships/image" Target="../media/image9.wmf"/></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38.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38.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13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7.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138.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138.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138.xml"/><Relationship Id="rId5" Type="http://schemas.openxmlformats.org/officeDocument/2006/relationships/image" Target="../media/image50.wmf"/><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0.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38.xml"/></Relationships>
</file>

<file path=ppt/slides/_rels/slide40.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40.xml"/><Relationship Id="rId1" Type="http://schemas.openxmlformats.org/officeDocument/2006/relationships/slideLayout" Target="../slideLayouts/slideLayout14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0.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2.xml"/><Relationship Id="rId1" Type="http://schemas.openxmlformats.org/officeDocument/2006/relationships/slideLayout" Target="../slideLayouts/slideLayout13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138.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138.xm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138.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138.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138.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138.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13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8.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138.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41.xml"/><Relationship Id="rId1" Type="http://schemas.openxmlformats.org/officeDocument/2006/relationships/vmlDrawing" Target="../drawings/vmlDrawing71.vml"/><Relationship Id="rId5" Type="http://schemas.openxmlformats.org/officeDocument/2006/relationships/oleObject" Target="../embeddings/oleObject195.bin"/><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8.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8.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3" descr="fib15_16 copy 2"/>
          <p:cNvPicPr>
            <a:picLocks noChangeAspect="1" noChangeArrowheads="1"/>
          </p:cNvPicPr>
          <p:nvPr/>
        </p:nvPicPr>
        <p:blipFill>
          <a:blip r:embed="rId4" cstate="print"/>
          <a:srcRect/>
          <a:stretch>
            <a:fillRect/>
          </a:stretch>
        </p:blipFill>
        <p:spPr bwMode="auto">
          <a:xfrm>
            <a:off x="0" y="0"/>
            <a:ext cx="9144000" cy="6883400"/>
          </a:xfrm>
          <a:prstGeom prst="rect">
            <a:avLst/>
          </a:prstGeom>
          <a:noFill/>
          <a:ln w="9525">
            <a:noFill/>
            <a:miter lim="800000"/>
            <a:headEnd/>
            <a:tailEnd/>
          </a:ln>
        </p:spPr>
      </p:pic>
      <p:graphicFrame>
        <p:nvGraphicFramePr>
          <p:cNvPr id="71682" name="Object 2"/>
          <p:cNvGraphicFramePr>
            <a:graphicFrameLocks noChangeAspect="1"/>
          </p:cNvGraphicFramePr>
          <p:nvPr/>
        </p:nvGraphicFramePr>
        <p:xfrm>
          <a:off x="468313" y="334963"/>
          <a:ext cx="1727200" cy="315912"/>
        </p:xfrm>
        <a:graphic>
          <a:graphicData uri="http://schemas.openxmlformats.org/presentationml/2006/ole">
            <p:oleObj spid="_x0000_s71682" name="Image" r:id="rId5" imgW="2133424" imgH="389881" progId="">
              <p:embed/>
            </p:oleObj>
          </a:graphicData>
        </a:graphic>
      </p:graphicFrame>
      <p:sp>
        <p:nvSpPr>
          <p:cNvPr id="147481" name="Text Box 25"/>
          <p:cNvSpPr txBox="1">
            <a:spLocks noChangeArrowheads="1"/>
          </p:cNvSpPr>
          <p:nvPr/>
        </p:nvSpPr>
        <p:spPr bwMode="auto">
          <a:xfrm>
            <a:off x="179388" y="2060575"/>
            <a:ext cx="7921625" cy="641350"/>
          </a:xfrm>
          <a:prstGeom prst="rect">
            <a:avLst/>
          </a:prstGeom>
          <a:noFill/>
          <a:ln w="6350">
            <a:noFill/>
            <a:miter lim="800000"/>
            <a:headEnd/>
            <a:tailEnd/>
          </a:ln>
        </p:spPr>
        <p:txBody>
          <a:bodyPr lIns="90000" tIns="46800" rIns="90000" bIns="46800">
            <a:spAutoFit/>
          </a:bodyPr>
          <a:lstStyle/>
          <a:p>
            <a:endParaRPr lang="da-DK" sz="3600" b="0">
              <a:solidFill>
                <a:schemeClr val="bg1"/>
              </a:solidFill>
              <a:latin typeface="Gill Sans MT" pitchFamily="34" charset="0"/>
            </a:endParaRPr>
          </a:p>
        </p:txBody>
      </p:sp>
      <p:sp>
        <p:nvSpPr>
          <p:cNvPr id="71685" name="Rectangle 26"/>
          <p:cNvSpPr>
            <a:spLocks noChangeArrowheads="1"/>
          </p:cNvSpPr>
          <p:nvPr/>
        </p:nvSpPr>
        <p:spPr bwMode="auto">
          <a:xfrm>
            <a:off x="323850" y="2316163"/>
            <a:ext cx="8534400" cy="586957"/>
          </a:xfrm>
          <a:prstGeom prst="rect">
            <a:avLst/>
          </a:prstGeom>
          <a:noFill/>
          <a:ln w="6350">
            <a:noFill/>
            <a:miter lim="800000"/>
            <a:headEnd/>
            <a:tailEnd/>
          </a:ln>
        </p:spPr>
        <p:txBody>
          <a:bodyPr lIns="90000" tIns="46800" rIns="90000" bIns="46800">
            <a:spAutoFit/>
          </a:bodyPr>
          <a:lstStyle/>
          <a:p>
            <a:r>
              <a:rPr lang="da-DK" sz="3200" b="0" dirty="0">
                <a:solidFill>
                  <a:schemeClr val="bg1"/>
                </a:solidFill>
                <a:latin typeface="Gill Sans MT" pitchFamily="34" charset="0"/>
              </a:rPr>
              <a:t>Fremtidens </a:t>
            </a:r>
            <a:r>
              <a:rPr lang="da-DK" sz="3200" b="0" dirty="0" smtClean="0">
                <a:solidFill>
                  <a:schemeClr val="bg1"/>
                </a:solidFill>
                <a:latin typeface="Gill Sans MT" pitchFamily="34" charset="0"/>
              </a:rPr>
              <a:t>transport</a:t>
            </a:r>
            <a:endParaRPr lang="da-DK" sz="3200" b="0" dirty="0">
              <a:solidFill>
                <a:schemeClr val="bg1"/>
              </a:solidFill>
              <a:latin typeface="Gill Sans MT"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147481"/>
                                        </p:tgtEl>
                                        <p:attrNameLst>
                                          <p:attrName>style.visibility</p:attrName>
                                        </p:attrNameLst>
                                      </p:cBhvr>
                                      <p:to>
                                        <p:strVal val="visible"/>
                                      </p:to>
                                    </p:set>
                                    <p:animEffect transition="in" filter="fade">
                                      <p:cBhvr>
                                        <p:cTn id="7" dur="2000"/>
                                        <p:tgtEl>
                                          <p:spTgt spid="147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8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34"/>
          <p:cNvPicPr>
            <a:picLocks noChangeAspect="1" noChangeArrowheads="1"/>
          </p:cNvPicPr>
          <p:nvPr/>
        </p:nvPicPr>
        <p:blipFill>
          <a:blip r:embed="rId3" cstate="print"/>
          <a:srcRect/>
          <a:stretch>
            <a:fillRect/>
          </a:stretch>
        </p:blipFill>
        <p:spPr bwMode="auto">
          <a:xfrm>
            <a:off x="0" y="928688"/>
            <a:ext cx="9144000" cy="5715000"/>
          </a:xfrm>
          <a:prstGeom prst="rect">
            <a:avLst/>
          </a:prstGeom>
          <a:noFill/>
          <a:ln w="12700" algn="ctr">
            <a:noFill/>
            <a:miter lim="800000"/>
            <a:headEnd type="none" w="sm" len="sm"/>
            <a:tailEnd type="none" w="sm" len="sm"/>
          </a:ln>
        </p:spPr>
      </p:pic>
      <p:sp>
        <p:nvSpPr>
          <p:cNvPr id="204803" name="Rectangle 4"/>
          <p:cNvSpPr>
            <a:spLocks noGrp="1" noChangeArrowheads="1"/>
          </p:cNvSpPr>
          <p:nvPr>
            <p:ph type="title"/>
          </p:nvPr>
        </p:nvSpPr>
        <p:spPr>
          <a:xfrm>
            <a:off x="357188" y="928688"/>
            <a:ext cx="8229600" cy="723900"/>
          </a:xfrm>
        </p:spPr>
        <p:txBody>
          <a:bodyPr/>
          <a:lstStyle/>
          <a:p>
            <a:r>
              <a:rPr lang="da-DK" sz="2800" smtClean="0">
                <a:solidFill>
                  <a:schemeClr val="bg1"/>
                </a:solidFill>
              </a:rPr>
              <a:t>Den globale udfordring</a:t>
            </a:r>
            <a:br>
              <a:rPr lang="da-DK" sz="2800" smtClean="0">
                <a:solidFill>
                  <a:schemeClr val="bg1"/>
                </a:solidFill>
              </a:rPr>
            </a:br>
            <a:r>
              <a:rPr lang="da-DK" smtClean="0">
                <a:solidFill>
                  <a:schemeClr val="bg1"/>
                </a:solidFill>
              </a:rPr>
              <a:t>CO</a:t>
            </a:r>
            <a:r>
              <a:rPr lang="da-DK" baseline="-25000" smtClean="0">
                <a:solidFill>
                  <a:schemeClr val="bg1"/>
                </a:solidFill>
              </a:rPr>
              <a:t>2</a:t>
            </a:r>
            <a:r>
              <a:rPr lang="da-DK" smtClean="0">
                <a:solidFill>
                  <a:schemeClr val="bg1"/>
                </a:solidFill>
              </a:rPr>
              <a:t>-intensitet per pass.-/tonkm i 2050</a:t>
            </a:r>
          </a:p>
        </p:txBody>
      </p:sp>
      <p:sp>
        <p:nvSpPr>
          <p:cNvPr id="174095" name="AutoShape 15"/>
          <p:cNvSpPr>
            <a:spLocks noChangeArrowheads="1"/>
          </p:cNvSpPr>
          <p:nvPr/>
        </p:nvSpPr>
        <p:spPr bwMode="auto">
          <a:xfrm>
            <a:off x="5724525" y="3644900"/>
            <a:ext cx="2663825" cy="1079500"/>
          </a:xfrm>
          <a:prstGeom prst="wedgeRectCallout">
            <a:avLst>
              <a:gd name="adj1" fmla="val -117880"/>
              <a:gd name="adj2" fmla="val 91324"/>
            </a:avLst>
          </a:prstGeom>
          <a:solidFill>
            <a:srgbClr val="CAE0EE"/>
          </a:solidFill>
          <a:ln w="12700" algn="ctr">
            <a:solidFill>
              <a:srgbClr val="8EBDDA"/>
            </a:solidFill>
            <a:miter lim="800000"/>
            <a:headEnd type="none" w="sm" len="sm"/>
            <a:tailEnd type="none" w="sm" len="sm"/>
          </a:ln>
          <a:effectLst>
            <a:outerShdw dist="127000" dir="2212194" algn="ctr" rotWithShape="0">
              <a:srgbClr val="1D3A57">
                <a:alpha val="50000"/>
              </a:srgbClr>
            </a:outerShdw>
          </a:effectLst>
        </p:spPr>
        <p:txBody>
          <a:bodyPr lIns="72000" tIns="36000" rIns="36000" bIns="36000" anchor="ctr"/>
          <a:lstStyle/>
          <a:p>
            <a:pPr marL="273050">
              <a:defRPr/>
            </a:pPr>
            <a:r>
              <a:rPr lang="da-DK" sz="3200">
                <a:solidFill>
                  <a:srgbClr val="003366"/>
                </a:solidFill>
              </a:rPr>
              <a:t>Faktor 15 reduktion!!</a:t>
            </a:r>
          </a:p>
        </p:txBody>
      </p:sp>
      <p:grpSp>
        <p:nvGrpSpPr>
          <p:cNvPr id="2" name="Group 29"/>
          <p:cNvGrpSpPr>
            <a:grpSpLocks/>
          </p:cNvGrpSpPr>
          <p:nvPr/>
        </p:nvGrpSpPr>
        <p:grpSpPr bwMode="auto">
          <a:xfrm>
            <a:off x="395288" y="1716088"/>
            <a:ext cx="7847012" cy="539750"/>
            <a:chOff x="249" y="1081"/>
            <a:chExt cx="4943" cy="340"/>
          </a:xfrm>
        </p:grpSpPr>
        <p:pic>
          <p:nvPicPr>
            <p:cNvPr id="174085" name="Picture 5"/>
            <p:cNvPicPr>
              <a:picLocks noChangeArrowheads="1"/>
            </p:cNvPicPr>
            <p:nvPr/>
          </p:nvPicPr>
          <p:blipFill>
            <a:blip r:embed="rId4" cstate="print"/>
            <a:srcRect t="27206" b="29959"/>
            <a:stretch>
              <a:fillRect/>
            </a:stretch>
          </p:blipFill>
          <p:spPr bwMode="auto">
            <a:xfrm>
              <a:off x="1791" y="1081"/>
              <a:ext cx="3401" cy="340"/>
            </a:xfrm>
            <a:prstGeom prst="rect">
              <a:avLst/>
            </a:prstGeom>
            <a:noFill/>
            <a:ln w="12700" algn="ctr">
              <a:solidFill>
                <a:srgbClr val="8EBDDA"/>
              </a:solidFill>
              <a:miter lim="800000"/>
              <a:headEnd type="none" w="sm" len="sm"/>
              <a:tailEnd type="none" w="sm" len="sm"/>
            </a:ln>
            <a:effectLst>
              <a:outerShdw dist="99190" dir="3011666" algn="ctr" rotWithShape="0">
                <a:srgbClr val="1D3A57"/>
              </a:outerShdw>
            </a:effectLst>
          </p:spPr>
        </p:pic>
        <p:sp>
          <p:nvSpPr>
            <p:cNvPr id="174090" name="Text Box 10"/>
            <p:cNvSpPr txBox="1">
              <a:spLocks noChangeArrowheads="1"/>
            </p:cNvSpPr>
            <p:nvPr/>
          </p:nvSpPr>
          <p:spPr bwMode="auto">
            <a:xfrm>
              <a:off x="4331" y="1094"/>
              <a:ext cx="850" cy="315"/>
            </a:xfrm>
            <a:prstGeom prst="rect">
              <a:avLst/>
            </a:prstGeom>
            <a:noFill/>
            <a:ln w="12700" algn="ctr">
              <a:noFill/>
              <a:miter lim="800000"/>
              <a:headEnd type="none" w="sm" len="sm"/>
              <a:tailEnd type="none" w="sm" len="sm"/>
            </a:ln>
            <a:effectLst>
              <a:outerShdw dist="35921" dir="2700000" algn="ctr" rotWithShape="0">
                <a:srgbClr val="1D3A57"/>
              </a:outerShdw>
            </a:effectLst>
          </p:spPr>
          <p:txBody>
            <a:bodyPr lIns="72000" tIns="36000" rIns="36000" bIns="36000">
              <a:spAutoFit/>
            </a:bodyPr>
            <a:lstStyle/>
            <a:p>
              <a:pPr algn="r">
                <a:spcBef>
                  <a:spcPct val="50000"/>
                </a:spcBef>
                <a:defRPr/>
              </a:pPr>
              <a:r>
                <a:rPr lang="da-DK">
                  <a:solidFill>
                    <a:srgbClr val="FFFFFF"/>
                  </a:solidFill>
                </a:rPr>
                <a:t>100%</a:t>
              </a:r>
            </a:p>
          </p:txBody>
        </p:sp>
        <p:sp>
          <p:nvSpPr>
            <p:cNvPr id="174096" name="Text Box 16"/>
            <p:cNvSpPr txBox="1">
              <a:spLocks noChangeArrowheads="1"/>
            </p:cNvSpPr>
            <p:nvPr/>
          </p:nvSpPr>
          <p:spPr bwMode="auto">
            <a:xfrm>
              <a:off x="249" y="1132"/>
              <a:ext cx="1452" cy="238"/>
            </a:xfrm>
            <a:prstGeom prst="rect">
              <a:avLst/>
            </a:prstGeom>
            <a:noFill/>
            <a:ln w="12700" algn="ctr">
              <a:noFill/>
              <a:miter lim="800000"/>
              <a:headEnd type="none" w="sm" len="sm"/>
              <a:tailEnd type="none" w="sm" len="sm"/>
            </a:ln>
            <a:effectLst>
              <a:outerShdw dist="28398" dir="1593903" algn="ctr" rotWithShape="0">
                <a:srgbClr val="1D3A57"/>
              </a:outerShdw>
            </a:effectLst>
          </p:spPr>
          <p:txBody>
            <a:bodyPr lIns="72000" tIns="36000" rIns="36000" bIns="36000">
              <a:spAutoFit/>
            </a:bodyPr>
            <a:lstStyle/>
            <a:p>
              <a:pPr>
                <a:spcBef>
                  <a:spcPct val="50000"/>
                </a:spcBef>
                <a:defRPr/>
              </a:pPr>
              <a:r>
                <a:rPr lang="da-DK" sz="2000">
                  <a:solidFill>
                    <a:srgbClr val="FFFFFF"/>
                  </a:solidFill>
                </a:rPr>
                <a:t>Dagens situation</a:t>
              </a:r>
            </a:p>
          </p:txBody>
        </p:sp>
      </p:grpSp>
      <p:grpSp>
        <p:nvGrpSpPr>
          <p:cNvPr id="3" name="Group 30"/>
          <p:cNvGrpSpPr>
            <a:grpSpLocks/>
          </p:cNvGrpSpPr>
          <p:nvPr/>
        </p:nvGrpSpPr>
        <p:grpSpPr bwMode="auto">
          <a:xfrm>
            <a:off x="395288" y="2411413"/>
            <a:ext cx="5545137" cy="682625"/>
            <a:chOff x="249" y="1540"/>
            <a:chExt cx="3493" cy="430"/>
          </a:xfrm>
        </p:grpSpPr>
        <p:pic>
          <p:nvPicPr>
            <p:cNvPr id="174086" name="Picture 6"/>
            <p:cNvPicPr>
              <a:picLocks noChangeArrowheads="1"/>
            </p:cNvPicPr>
            <p:nvPr/>
          </p:nvPicPr>
          <p:blipFill>
            <a:blip r:embed="rId4" cstate="print"/>
            <a:srcRect t="27206" b="29959"/>
            <a:stretch>
              <a:fillRect/>
            </a:stretch>
          </p:blipFill>
          <p:spPr bwMode="auto">
            <a:xfrm>
              <a:off x="1791" y="1585"/>
              <a:ext cx="1383" cy="340"/>
            </a:xfrm>
            <a:prstGeom prst="rect">
              <a:avLst/>
            </a:prstGeom>
            <a:noFill/>
            <a:ln w="12700" algn="ctr">
              <a:solidFill>
                <a:srgbClr val="8EBDDA"/>
              </a:solidFill>
              <a:miter lim="800000"/>
              <a:headEnd type="none" w="sm" len="sm"/>
              <a:tailEnd type="none" w="sm" len="sm"/>
            </a:ln>
            <a:effectLst>
              <a:outerShdw dist="99190" dir="3011666" algn="ctr" rotWithShape="0">
                <a:srgbClr val="1D3A57"/>
              </a:outerShdw>
            </a:effectLst>
          </p:spPr>
        </p:pic>
        <p:sp>
          <p:nvSpPr>
            <p:cNvPr id="174091" name="Text Box 11"/>
            <p:cNvSpPr txBox="1">
              <a:spLocks noChangeArrowheads="1"/>
            </p:cNvSpPr>
            <p:nvPr/>
          </p:nvSpPr>
          <p:spPr bwMode="auto">
            <a:xfrm>
              <a:off x="3107" y="1598"/>
              <a:ext cx="635" cy="315"/>
            </a:xfrm>
            <a:prstGeom prst="rect">
              <a:avLst/>
            </a:prstGeom>
            <a:noFill/>
            <a:ln w="12700" algn="ctr">
              <a:noFill/>
              <a:miter lim="800000"/>
              <a:headEnd type="none" w="sm" len="sm"/>
              <a:tailEnd type="none" w="sm" len="sm"/>
            </a:ln>
            <a:effectLst>
              <a:outerShdw dist="35921" dir="2700000" algn="ctr" rotWithShape="0">
                <a:srgbClr val="1D3A57"/>
              </a:outerShdw>
            </a:effectLst>
          </p:spPr>
          <p:txBody>
            <a:bodyPr lIns="72000" tIns="36000" rIns="36000" bIns="36000">
              <a:spAutoFit/>
            </a:bodyPr>
            <a:lstStyle/>
            <a:p>
              <a:pPr algn="r">
                <a:spcBef>
                  <a:spcPct val="50000"/>
                </a:spcBef>
                <a:defRPr/>
              </a:pPr>
              <a:r>
                <a:rPr lang="da-DK">
                  <a:solidFill>
                    <a:srgbClr val="FFFFFF"/>
                  </a:solidFill>
                </a:rPr>
                <a:t>41%</a:t>
              </a:r>
            </a:p>
          </p:txBody>
        </p:sp>
        <p:sp>
          <p:nvSpPr>
            <p:cNvPr id="174097" name="Text Box 17"/>
            <p:cNvSpPr txBox="1">
              <a:spLocks noChangeArrowheads="1"/>
            </p:cNvSpPr>
            <p:nvPr/>
          </p:nvSpPr>
          <p:spPr bwMode="auto">
            <a:xfrm>
              <a:off x="249" y="1540"/>
              <a:ext cx="1452" cy="430"/>
            </a:xfrm>
            <a:prstGeom prst="rect">
              <a:avLst/>
            </a:prstGeom>
            <a:noFill/>
            <a:ln w="12700" algn="ctr">
              <a:noFill/>
              <a:miter lim="800000"/>
              <a:headEnd type="none" w="sm" len="sm"/>
              <a:tailEnd type="none" w="sm" len="sm"/>
            </a:ln>
            <a:effectLst>
              <a:outerShdw dist="28398" dir="1593903" algn="ctr" rotWithShape="0">
                <a:srgbClr val="1D3A57"/>
              </a:outerShdw>
            </a:effectLst>
          </p:spPr>
          <p:txBody>
            <a:bodyPr lIns="72000" tIns="36000" rIns="36000" bIns="36000">
              <a:spAutoFit/>
            </a:bodyPr>
            <a:lstStyle/>
            <a:p>
              <a:pPr>
                <a:spcBef>
                  <a:spcPct val="50000"/>
                </a:spcBef>
                <a:defRPr/>
              </a:pPr>
              <a:r>
                <a:rPr lang="da-DK" sz="2000">
                  <a:solidFill>
                    <a:srgbClr val="FFFFFF"/>
                  </a:solidFill>
                </a:rPr>
                <a:t>Globalt ligelig udslipsfordeling </a:t>
              </a:r>
            </a:p>
          </p:txBody>
        </p:sp>
      </p:grpSp>
      <p:grpSp>
        <p:nvGrpSpPr>
          <p:cNvPr id="4" name="Group 32"/>
          <p:cNvGrpSpPr>
            <a:grpSpLocks/>
          </p:cNvGrpSpPr>
          <p:nvPr/>
        </p:nvGrpSpPr>
        <p:grpSpPr bwMode="auto">
          <a:xfrm>
            <a:off x="395288" y="4089400"/>
            <a:ext cx="3960812" cy="622300"/>
            <a:chOff x="249" y="2584"/>
            <a:chExt cx="2495" cy="392"/>
          </a:xfrm>
        </p:grpSpPr>
        <p:pic>
          <p:nvPicPr>
            <p:cNvPr id="174088" name="Picture 8"/>
            <p:cNvPicPr>
              <a:picLocks noChangeArrowheads="1"/>
            </p:cNvPicPr>
            <p:nvPr/>
          </p:nvPicPr>
          <p:blipFill>
            <a:blip r:embed="rId4" cstate="print"/>
            <a:srcRect t="27206" b="29959"/>
            <a:stretch>
              <a:fillRect/>
            </a:stretch>
          </p:blipFill>
          <p:spPr bwMode="auto">
            <a:xfrm>
              <a:off x="1791" y="2610"/>
              <a:ext cx="431" cy="340"/>
            </a:xfrm>
            <a:prstGeom prst="rect">
              <a:avLst/>
            </a:prstGeom>
            <a:noFill/>
            <a:ln w="12700" algn="ctr">
              <a:solidFill>
                <a:srgbClr val="8EBDDA"/>
              </a:solidFill>
              <a:miter lim="800000"/>
              <a:headEnd type="none" w="sm" len="sm"/>
              <a:tailEnd type="none" w="sm" len="sm"/>
            </a:ln>
            <a:effectLst>
              <a:outerShdw dist="99190" dir="3011666" algn="ctr" rotWithShape="0">
                <a:srgbClr val="1D3A57"/>
              </a:outerShdw>
            </a:effectLst>
          </p:spPr>
        </p:pic>
        <p:sp>
          <p:nvSpPr>
            <p:cNvPr id="174093" name="Text Box 13"/>
            <p:cNvSpPr txBox="1">
              <a:spLocks noChangeArrowheads="1"/>
            </p:cNvSpPr>
            <p:nvPr/>
          </p:nvSpPr>
          <p:spPr bwMode="auto">
            <a:xfrm>
              <a:off x="2109" y="2622"/>
              <a:ext cx="635" cy="315"/>
            </a:xfrm>
            <a:prstGeom prst="rect">
              <a:avLst/>
            </a:prstGeom>
            <a:noFill/>
            <a:ln w="12700" algn="ctr">
              <a:noFill/>
              <a:miter lim="800000"/>
              <a:headEnd type="none" w="sm" len="sm"/>
              <a:tailEnd type="none" w="sm" len="sm"/>
            </a:ln>
            <a:effectLst>
              <a:outerShdw dist="35921" dir="2700000" algn="ctr" rotWithShape="0">
                <a:srgbClr val="1D3A57"/>
              </a:outerShdw>
            </a:effectLst>
          </p:spPr>
          <p:txBody>
            <a:bodyPr lIns="72000" tIns="36000" rIns="36000" bIns="36000">
              <a:spAutoFit/>
            </a:bodyPr>
            <a:lstStyle/>
            <a:p>
              <a:pPr algn="r">
                <a:spcBef>
                  <a:spcPct val="50000"/>
                </a:spcBef>
                <a:defRPr/>
              </a:pPr>
              <a:r>
                <a:rPr lang="da-DK">
                  <a:solidFill>
                    <a:srgbClr val="FFFFFF"/>
                  </a:solidFill>
                </a:rPr>
                <a:t>13%</a:t>
              </a:r>
            </a:p>
          </p:txBody>
        </p:sp>
        <p:sp>
          <p:nvSpPr>
            <p:cNvPr id="174098" name="Text Box 18"/>
            <p:cNvSpPr txBox="1">
              <a:spLocks noChangeArrowheads="1"/>
            </p:cNvSpPr>
            <p:nvPr/>
          </p:nvSpPr>
          <p:spPr bwMode="auto">
            <a:xfrm>
              <a:off x="249" y="2584"/>
              <a:ext cx="1452" cy="392"/>
            </a:xfrm>
            <a:prstGeom prst="rect">
              <a:avLst/>
            </a:prstGeom>
            <a:noFill/>
            <a:ln w="12700" algn="ctr">
              <a:noFill/>
              <a:miter lim="800000"/>
              <a:headEnd type="none" w="sm" len="sm"/>
              <a:tailEnd type="none" w="sm" len="sm"/>
            </a:ln>
            <a:effectLst>
              <a:outerShdw dist="28398" dir="1593903" algn="ctr" rotWithShape="0">
                <a:srgbClr val="1D3A57"/>
              </a:outerShdw>
            </a:effectLst>
          </p:spPr>
          <p:txBody>
            <a:bodyPr lIns="72000" tIns="36000" rIns="36000" bIns="36000">
              <a:spAutoFit/>
            </a:bodyPr>
            <a:lstStyle/>
            <a:p>
              <a:pPr>
                <a:spcBef>
                  <a:spcPct val="50000"/>
                </a:spcBef>
                <a:defRPr/>
              </a:pPr>
              <a:r>
                <a:rPr lang="da-DK" sz="2000">
                  <a:solidFill>
                    <a:srgbClr val="FFFFFF"/>
                  </a:solidFill>
                </a:rPr>
                <a:t>Befolkningsvækst </a:t>
              </a:r>
              <a:r>
                <a:rPr lang="da-DK" sz="1600">
                  <a:solidFill>
                    <a:srgbClr val="FFFFFF"/>
                  </a:solidFill>
                </a:rPr>
                <a:t>(+37%) </a:t>
              </a:r>
            </a:p>
          </p:txBody>
        </p:sp>
      </p:grpSp>
      <p:grpSp>
        <p:nvGrpSpPr>
          <p:cNvPr id="5" name="Group 33"/>
          <p:cNvGrpSpPr>
            <a:grpSpLocks/>
          </p:cNvGrpSpPr>
          <p:nvPr/>
        </p:nvGrpSpPr>
        <p:grpSpPr bwMode="auto">
          <a:xfrm>
            <a:off x="395288" y="4868863"/>
            <a:ext cx="3529012" cy="622300"/>
            <a:chOff x="249" y="3067"/>
            <a:chExt cx="2223" cy="392"/>
          </a:xfrm>
        </p:grpSpPr>
        <p:pic>
          <p:nvPicPr>
            <p:cNvPr id="174089" name="Picture 9"/>
            <p:cNvPicPr>
              <a:picLocks noChangeArrowheads="1"/>
            </p:cNvPicPr>
            <p:nvPr/>
          </p:nvPicPr>
          <p:blipFill>
            <a:blip r:embed="rId4" cstate="print"/>
            <a:srcRect t="27206" b="29959"/>
            <a:stretch>
              <a:fillRect/>
            </a:stretch>
          </p:blipFill>
          <p:spPr bwMode="auto">
            <a:xfrm>
              <a:off x="1791" y="3093"/>
              <a:ext cx="227" cy="340"/>
            </a:xfrm>
            <a:prstGeom prst="rect">
              <a:avLst/>
            </a:prstGeom>
            <a:noFill/>
            <a:ln w="12700" algn="ctr">
              <a:solidFill>
                <a:srgbClr val="8EBDDA"/>
              </a:solidFill>
              <a:miter lim="800000"/>
              <a:headEnd type="none" w="sm" len="sm"/>
              <a:tailEnd type="none" w="sm" len="sm"/>
            </a:ln>
            <a:effectLst>
              <a:outerShdw dist="99190" dir="3011666" algn="ctr" rotWithShape="0">
                <a:srgbClr val="1D3A57"/>
              </a:outerShdw>
            </a:effectLst>
          </p:spPr>
        </p:pic>
        <p:sp>
          <p:nvSpPr>
            <p:cNvPr id="174094" name="Text Box 14"/>
            <p:cNvSpPr txBox="1">
              <a:spLocks noChangeArrowheads="1"/>
            </p:cNvSpPr>
            <p:nvPr/>
          </p:nvSpPr>
          <p:spPr bwMode="auto">
            <a:xfrm>
              <a:off x="1837" y="3106"/>
              <a:ext cx="635" cy="315"/>
            </a:xfrm>
            <a:prstGeom prst="rect">
              <a:avLst/>
            </a:prstGeom>
            <a:noFill/>
            <a:ln w="12700" algn="ctr">
              <a:noFill/>
              <a:miter lim="800000"/>
              <a:headEnd type="none" w="sm" len="sm"/>
              <a:tailEnd type="none" w="sm" len="sm"/>
            </a:ln>
            <a:effectLst>
              <a:outerShdw dist="35921" dir="2700000" algn="ctr" rotWithShape="0">
                <a:srgbClr val="1D3A57"/>
              </a:outerShdw>
            </a:effectLst>
          </p:spPr>
          <p:txBody>
            <a:bodyPr lIns="72000" tIns="36000" rIns="36000" bIns="36000">
              <a:spAutoFit/>
            </a:bodyPr>
            <a:lstStyle/>
            <a:p>
              <a:pPr algn="r">
                <a:spcBef>
                  <a:spcPct val="50000"/>
                </a:spcBef>
                <a:defRPr/>
              </a:pPr>
              <a:r>
                <a:rPr lang="da-DK">
                  <a:solidFill>
                    <a:srgbClr val="FFFFFF"/>
                  </a:solidFill>
                </a:rPr>
                <a:t>7%</a:t>
              </a:r>
            </a:p>
          </p:txBody>
        </p:sp>
        <p:sp>
          <p:nvSpPr>
            <p:cNvPr id="174099" name="Text Box 19"/>
            <p:cNvSpPr txBox="1">
              <a:spLocks noChangeArrowheads="1"/>
            </p:cNvSpPr>
            <p:nvPr/>
          </p:nvSpPr>
          <p:spPr bwMode="auto">
            <a:xfrm>
              <a:off x="249" y="3067"/>
              <a:ext cx="1452" cy="392"/>
            </a:xfrm>
            <a:prstGeom prst="rect">
              <a:avLst/>
            </a:prstGeom>
            <a:noFill/>
            <a:ln w="12700" algn="ctr">
              <a:noFill/>
              <a:miter lim="800000"/>
              <a:headEnd type="none" w="sm" len="sm"/>
              <a:tailEnd type="none" w="sm" len="sm"/>
            </a:ln>
            <a:effectLst>
              <a:outerShdw dist="28398" dir="1593903" algn="ctr" rotWithShape="0">
                <a:srgbClr val="1D3A57"/>
              </a:outerShdw>
            </a:effectLst>
          </p:spPr>
          <p:txBody>
            <a:bodyPr lIns="72000" tIns="36000" rIns="36000" bIns="36000">
              <a:spAutoFit/>
            </a:bodyPr>
            <a:lstStyle/>
            <a:p>
              <a:pPr>
                <a:spcBef>
                  <a:spcPct val="50000"/>
                </a:spcBef>
                <a:defRPr/>
              </a:pPr>
              <a:r>
                <a:rPr lang="da-DK" sz="2000">
                  <a:solidFill>
                    <a:srgbClr val="FFFFFF"/>
                  </a:solidFill>
                </a:rPr>
                <a:t>Trafikvækst </a:t>
              </a:r>
              <a:br>
                <a:rPr lang="da-DK" sz="2000">
                  <a:solidFill>
                    <a:srgbClr val="FFFFFF"/>
                  </a:solidFill>
                </a:rPr>
              </a:br>
              <a:r>
                <a:rPr lang="da-DK" sz="1600">
                  <a:solidFill>
                    <a:srgbClr val="FFFFFF"/>
                  </a:solidFill>
                </a:rPr>
                <a:t>(+1½% per år)</a:t>
              </a:r>
            </a:p>
          </p:txBody>
        </p:sp>
      </p:grpSp>
      <p:grpSp>
        <p:nvGrpSpPr>
          <p:cNvPr id="6" name="Group 31"/>
          <p:cNvGrpSpPr>
            <a:grpSpLocks/>
          </p:cNvGrpSpPr>
          <p:nvPr/>
        </p:nvGrpSpPr>
        <p:grpSpPr bwMode="auto">
          <a:xfrm>
            <a:off x="395288" y="3251200"/>
            <a:ext cx="4464050" cy="682625"/>
            <a:chOff x="249" y="2062"/>
            <a:chExt cx="2812" cy="430"/>
          </a:xfrm>
        </p:grpSpPr>
        <p:pic>
          <p:nvPicPr>
            <p:cNvPr id="174087" name="Picture 7"/>
            <p:cNvPicPr>
              <a:picLocks noChangeArrowheads="1"/>
            </p:cNvPicPr>
            <p:nvPr/>
          </p:nvPicPr>
          <p:blipFill>
            <a:blip r:embed="rId4" cstate="print"/>
            <a:srcRect t="27206" b="29959"/>
            <a:stretch>
              <a:fillRect/>
            </a:stretch>
          </p:blipFill>
          <p:spPr bwMode="auto">
            <a:xfrm>
              <a:off x="1791" y="2107"/>
              <a:ext cx="680" cy="340"/>
            </a:xfrm>
            <a:prstGeom prst="rect">
              <a:avLst/>
            </a:prstGeom>
            <a:noFill/>
            <a:ln w="12700" algn="ctr">
              <a:solidFill>
                <a:srgbClr val="8EBDDA"/>
              </a:solidFill>
              <a:miter lim="800000"/>
              <a:headEnd type="none" w="sm" len="sm"/>
              <a:tailEnd type="none" w="sm" len="sm"/>
            </a:ln>
            <a:effectLst>
              <a:outerShdw dist="99190" dir="3011666" algn="ctr" rotWithShape="0">
                <a:srgbClr val="1D3A57"/>
              </a:outerShdw>
            </a:effectLst>
          </p:spPr>
        </p:pic>
        <p:sp>
          <p:nvSpPr>
            <p:cNvPr id="174092" name="Text Box 12"/>
            <p:cNvSpPr txBox="1">
              <a:spLocks noChangeArrowheads="1"/>
            </p:cNvSpPr>
            <p:nvPr/>
          </p:nvSpPr>
          <p:spPr bwMode="auto">
            <a:xfrm>
              <a:off x="2426" y="2120"/>
              <a:ext cx="635" cy="315"/>
            </a:xfrm>
            <a:prstGeom prst="rect">
              <a:avLst/>
            </a:prstGeom>
            <a:noFill/>
            <a:ln w="12700" algn="ctr">
              <a:noFill/>
              <a:miter lim="800000"/>
              <a:headEnd type="none" w="sm" len="sm"/>
              <a:tailEnd type="none" w="sm" len="sm"/>
            </a:ln>
            <a:effectLst>
              <a:outerShdw dist="35921" dir="2700000" algn="ctr" rotWithShape="0">
                <a:srgbClr val="1D3A57"/>
              </a:outerShdw>
            </a:effectLst>
          </p:spPr>
          <p:txBody>
            <a:bodyPr lIns="72000" tIns="36000" rIns="36000" bIns="36000">
              <a:spAutoFit/>
            </a:bodyPr>
            <a:lstStyle/>
            <a:p>
              <a:pPr algn="r">
                <a:spcBef>
                  <a:spcPct val="50000"/>
                </a:spcBef>
                <a:defRPr/>
              </a:pPr>
              <a:r>
                <a:rPr lang="da-DK">
                  <a:solidFill>
                    <a:srgbClr val="FFFFFF"/>
                  </a:solidFill>
                </a:rPr>
                <a:t>20%</a:t>
              </a:r>
            </a:p>
          </p:txBody>
        </p:sp>
        <p:sp>
          <p:nvSpPr>
            <p:cNvPr id="174100" name="Text Box 20"/>
            <p:cNvSpPr txBox="1">
              <a:spLocks noChangeArrowheads="1"/>
            </p:cNvSpPr>
            <p:nvPr/>
          </p:nvSpPr>
          <p:spPr bwMode="auto">
            <a:xfrm>
              <a:off x="249" y="2062"/>
              <a:ext cx="1452" cy="430"/>
            </a:xfrm>
            <a:prstGeom prst="rect">
              <a:avLst/>
            </a:prstGeom>
            <a:noFill/>
            <a:ln w="12700" algn="ctr">
              <a:noFill/>
              <a:miter lim="800000"/>
              <a:headEnd type="none" w="sm" len="sm"/>
              <a:tailEnd type="none" w="sm" len="sm"/>
            </a:ln>
            <a:effectLst>
              <a:outerShdw dist="28398" dir="1593903" algn="ctr" rotWithShape="0">
                <a:srgbClr val="1D3A57"/>
              </a:outerShdw>
            </a:effectLst>
          </p:spPr>
          <p:txBody>
            <a:bodyPr lIns="72000" tIns="36000" rIns="36000" bIns="36000">
              <a:spAutoFit/>
            </a:bodyPr>
            <a:lstStyle/>
            <a:p>
              <a:pPr>
                <a:spcBef>
                  <a:spcPct val="50000"/>
                </a:spcBef>
                <a:defRPr/>
              </a:pPr>
              <a:r>
                <a:rPr lang="da-DK" sz="2000">
                  <a:solidFill>
                    <a:srgbClr val="FFFFFF"/>
                  </a:solidFill>
                </a:rPr>
                <a:t>50% reduktion af globalt udslip</a:t>
              </a: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el 1"/>
          <p:cNvSpPr>
            <a:spLocks noGrp="1"/>
          </p:cNvSpPr>
          <p:nvPr>
            <p:ph type="title"/>
          </p:nvPr>
        </p:nvSpPr>
        <p:spPr/>
        <p:txBody>
          <a:bodyPr/>
          <a:lstStyle/>
          <a:p>
            <a:r>
              <a:rPr lang="da-DK" smtClean="0"/>
              <a:t>Hvad er udfordringen?</a:t>
            </a:r>
          </a:p>
        </p:txBody>
      </p:sp>
      <p:sp>
        <p:nvSpPr>
          <p:cNvPr id="205827" name="Pladsholder til indhold 2"/>
          <p:cNvSpPr>
            <a:spLocks noGrp="1"/>
          </p:cNvSpPr>
          <p:nvPr>
            <p:ph idx="1"/>
          </p:nvPr>
        </p:nvSpPr>
        <p:spPr/>
        <p:txBody>
          <a:bodyPr/>
          <a:lstStyle/>
          <a:p>
            <a:r>
              <a:rPr lang="da-DK" dirty="0" smtClean="0"/>
              <a:t>At tilfredsstille efterspørgslen efter stigende mobilitet samtidig med at transportsektorens miljøkonsekvenser reduceres – ikke mindst CO2 udledningen og antallet af dræbte og kvæstede i trafikken.</a:t>
            </a:r>
          </a:p>
          <a:p>
            <a:endParaRPr lang="da-DK" dirty="0" smtClean="0"/>
          </a:p>
          <a:p>
            <a:r>
              <a:rPr lang="da-DK" dirty="0" smtClean="0"/>
              <a:t>Samtidig med at: </a:t>
            </a:r>
          </a:p>
          <a:p>
            <a:pPr lvl="1"/>
            <a:r>
              <a:rPr lang="da-DK" dirty="0" smtClean="0"/>
              <a:t>BNP stiger</a:t>
            </a:r>
          </a:p>
          <a:p>
            <a:pPr lvl="1"/>
            <a:r>
              <a:rPr lang="da-DK" dirty="0" smtClean="0"/>
              <a:t>Produktion og distribution centraliseres</a:t>
            </a:r>
          </a:p>
          <a:p>
            <a:pPr lvl="1"/>
            <a:r>
              <a:rPr lang="da-DK" dirty="0" smtClean="0"/>
              <a:t>Pendlingen stiger</a:t>
            </a:r>
          </a:p>
          <a:p>
            <a:pPr lvl="1"/>
            <a:r>
              <a:rPr lang="da-DK" dirty="0" smtClean="0"/>
              <a:t>Butiksstrukturen centraliseres</a:t>
            </a:r>
          </a:p>
          <a:p>
            <a:pPr lvl="1"/>
            <a:r>
              <a:rPr lang="da-DK" dirty="0" smtClean="0"/>
              <a:t>Stadig spred bosætning</a:t>
            </a:r>
          </a:p>
          <a:p>
            <a:endParaRPr lang="da-DK" dirty="0" smtClean="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itel 1"/>
          <p:cNvSpPr>
            <a:spLocks noGrp="1"/>
          </p:cNvSpPr>
          <p:nvPr>
            <p:ph type="title"/>
          </p:nvPr>
        </p:nvSpPr>
        <p:spPr/>
        <p:txBody>
          <a:bodyPr/>
          <a:lstStyle/>
          <a:p>
            <a:r>
              <a:rPr lang="da-DK" smtClean="0"/>
              <a:t>Hvad har vi i værktøjskassen?</a:t>
            </a:r>
          </a:p>
        </p:txBody>
      </p:sp>
      <p:sp>
        <p:nvSpPr>
          <p:cNvPr id="206851" name="Pladsholder til indhold 2"/>
          <p:cNvSpPr>
            <a:spLocks noGrp="1"/>
          </p:cNvSpPr>
          <p:nvPr>
            <p:ph idx="1"/>
          </p:nvPr>
        </p:nvSpPr>
        <p:spPr>
          <a:xfrm>
            <a:off x="468313" y="2133600"/>
            <a:ext cx="8389937" cy="3962400"/>
          </a:xfrm>
        </p:spPr>
        <p:txBody>
          <a:bodyPr/>
          <a:lstStyle/>
          <a:p>
            <a:pPr>
              <a:buFontTx/>
              <a:buChar char="•"/>
            </a:pPr>
            <a:r>
              <a:rPr lang="da-DK" dirty="0" smtClean="0"/>
              <a:t>Alternative drivmidler til biler</a:t>
            </a:r>
          </a:p>
          <a:p>
            <a:pPr>
              <a:buFontTx/>
              <a:buChar char="•"/>
            </a:pPr>
            <a:r>
              <a:rPr lang="da-DK" dirty="0" smtClean="0"/>
              <a:t>Kørselsafgifter der afhænger af miljøbelastning - en transportbørs</a:t>
            </a:r>
          </a:p>
          <a:p>
            <a:pPr>
              <a:buFontTx/>
              <a:buChar char="•"/>
            </a:pPr>
            <a:r>
              <a:rPr lang="da-DK" dirty="0" smtClean="0"/>
              <a:t>Bedre kollektiv trafik</a:t>
            </a:r>
          </a:p>
          <a:p>
            <a:pPr>
              <a:buFontTx/>
              <a:buChar char="•"/>
            </a:pPr>
            <a:r>
              <a:rPr lang="da-DK" dirty="0" smtClean="0"/>
              <a:t>Samkørsel – flere pr. bil</a:t>
            </a:r>
          </a:p>
          <a:p>
            <a:pPr>
              <a:buFontTx/>
              <a:buChar char="•"/>
            </a:pPr>
            <a:r>
              <a:rPr lang="da-DK" dirty="0" smtClean="0"/>
              <a:t>Mere cykeltrafik</a:t>
            </a:r>
          </a:p>
          <a:p>
            <a:pPr>
              <a:buFontTx/>
              <a:buChar char="•"/>
            </a:pPr>
            <a:r>
              <a:rPr lang="da-DK" dirty="0" smtClean="0"/>
              <a:t>Telekonferencer</a:t>
            </a:r>
          </a:p>
          <a:p>
            <a:pPr>
              <a:buFontTx/>
              <a:buChar char="•"/>
            </a:pPr>
            <a:r>
              <a:rPr lang="da-DK" dirty="0" smtClean="0"/>
              <a:t>Byplanlægning</a:t>
            </a:r>
          </a:p>
          <a:p>
            <a:pPr>
              <a:buFontTx/>
              <a:buChar char="•"/>
            </a:pPr>
            <a:r>
              <a:rPr lang="da-DK" dirty="0" smtClean="0"/>
              <a:t>Parkeringspolitik – herunder parkeringsafgifter</a:t>
            </a:r>
          </a:p>
          <a:p>
            <a:pPr>
              <a:buFontTx/>
              <a:buChar char="•"/>
            </a:pPr>
            <a:r>
              <a:rPr lang="da-DK" dirty="0" smtClean="0"/>
              <a:t>Flere veje</a:t>
            </a:r>
          </a:p>
          <a:p>
            <a:endParaRPr lang="da-DK" dirty="0" smtClean="0"/>
          </a:p>
        </p:txBody>
      </p:sp>
      <p:pic>
        <p:nvPicPr>
          <p:cNvPr id="206852" name="Picture 2" descr="http://www.tagmose.com/kursus/pics/vaerk.gif"/>
          <p:cNvPicPr>
            <a:picLocks noChangeAspect="1" noChangeArrowheads="1"/>
          </p:cNvPicPr>
          <p:nvPr/>
        </p:nvPicPr>
        <p:blipFill>
          <a:blip r:embed="rId3" cstate="print"/>
          <a:srcRect/>
          <a:stretch>
            <a:fillRect/>
          </a:stretch>
        </p:blipFill>
        <p:spPr bwMode="auto">
          <a:xfrm>
            <a:off x="6715125" y="3429000"/>
            <a:ext cx="1617663" cy="20685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itel 1"/>
          <p:cNvSpPr>
            <a:spLocks noGrp="1"/>
          </p:cNvSpPr>
          <p:nvPr>
            <p:ph type="title"/>
          </p:nvPr>
        </p:nvSpPr>
        <p:spPr/>
        <p:txBody>
          <a:bodyPr/>
          <a:lstStyle/>
          <a:p>
            <a:r>
              <a:rPr lang="da-DK" smtClean="0"/>
              <a:t>Hvad har vi i værktøjskassen?</a:t>
            </a:r>
          </a:p>
        </p:txBody>
      </p:sp>
      <p:sp>
        <p:nvSpPr>
          <p:cNvPr id="207875" name="Pladsholder til indhold 2"/>
          <p:cNvSpPr>
            <a:spLocks noGrp="1"/>
          </p:cNvSpPr>
          <p:nvPr>
            <p:ph sz="half" idx="1"/>
          </p:nvPr>
        </p:nvSpPr>
        <p:spPr/>
        <p:txBody>
          <a:bodyPr/>
          <a:lstStyle/>
          <a:p>
            <a:pPr marL="0" indent="0"/>
            <a:r>
              <a:rPr lang="da-DK" dirty="0" smtClean="0"/>
              <a:t>Alternative drivmidler til biler</a:t>
            </a:r>
          </a:p>
          <a:p>
            <a:pPr lvl="1"/>
            <a:r>
              <a:rPr lang="da-DK" dirty="0" err="1" smtClean="0"/>
              <a:t>Biobrændstoffer</a:t>
            </a:r>
            <a:endParaRPr lang="da-DK" dirty="0" smtClean="0"/>
          </a:p>
          <a:p>
            <a:pPr marL="0" indent="0"/>
            <a:endParaRPr lang="da-DK" dirty="0" smtClean="0"/>
          </a:p>
        </p:txBody>
      </p:sp>
      <p:sp>
        <p:nvSpPr>
          <p:cNvPr id="207876" name="Pladsholder til indhold 3"/>
          <p:cNvSpPr>
            <a:spLocks noGrp="1"/>
          </p:cNvSpPr>
          <p:nvPr>
            <p:ph sz="half" idx="2"/>
          </p:nvPr>
        </p:nvSpPr>
        <p:spPr/>
        <p:txBody>
          <a:bodyPr/>
          <a:lstStyle/>
          <a:p>
            <a:pPr marL="0" indent="0">
              <a:buFontTx/>
              <a:buChar char="•"/>
            </a:pPr>
            <a:r>
              <a:rPr lang="da-DK" sz="1600" dirty="0" smtClean="0"/>
              <a:t>2. generation </a:t>
            </a:r>
            <a:r>
              <a:rPr lang="da-DK" sz="1600" dirty="0" err="1" smtClean="0"/>
              <a:t>biobrændstoffer</a:t>
            </a:r>
            <a:r>
              <a:rPr lang="da-DK" sz="1600" dirty="0" smtClean="0"/>
              <a:t> måske en god ide på lang sigt. </a:t>
            </a:r>
          </a:p>
          <a:p>
            <a:pPr marL="0" indent="0">
              <a:buFontTx/>
              <a:buChar char="•"/>
            </a:pPr>
            <a:r>
              <a:rPr lang="da-DK" sz="1600" dirty="0" smtClean="0"/>
              <a:t>Så længe biomasse kan fortrænge kul i kraftvarme, får vi formentlig større CO2-reduktioner for pengene der</a:t>
            </a:r>
          </a:p>
          <a:p>
            <a:pPr marL="0" indent="0">
              <a:buFontTx/>
              <a:buChar char="•"/>
            </a:pPr>
            <a:r>
              <a:rPr lang="da-DK" sz="1600" dirty="0" smtClean="0"/>
              <a:t>Biomasse bliver en knap energikilde </a:t>
            </a:r>
            <a:br>
              <a:rPr lang="da-DK" sz="1600" dirty="0" smtClean="0"/>
            </a:br>
            <a:r>
              <a:rPr lang="da-DK" sz="1600" dirty="0" smtClean="0"/>
              <a:t>i et </a:t>
            </a:r>
            <a:r>
              <a:rPr lang="da-DK" sz="1600" dirty="0" err="1" smtClean="0"/>
              <a:t>fossilfrit</a:t>
            </a:r>
            <a:r>
              <a:rPr lang="da-DK" sz="1600" dirty="0" smtClean="0"/>
              <a:t> fremtidsscenarie</a:t>
            </a:r>
          </a:p>
          <a:p>
            <a:pPr marL="0" indent="0">
              <a:buFontTx/>
              <a:buChar char="•"/>
            </a:pPr>
            <a:r>
              <a:rPr lang="da-DK" sz="1600" dirty="0" smtClean="0"/>
              <a:t>I transportsektoren: Fortrinsvist til luft- og søfart (måske lastbiler)</a:t>
            </a:r>
          </a:p>
          <a:p>
            <a:pPr marL="0" indent="0"/>
            <a:endParaRPr lang="da-DK" dirty="0" smtClean="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el 1"/>
          <p:cNvSpPr>
            <a:spLocks noGrp="1"/>
          </p:cNvSpPr>
          <p:nvPr>
            <p:ph type="title"/>
          </p:nvPr>
        </p:nvSpPr>
        <p:spPr/>
        <p:txBody>
          <a:bodyPr/>
          <a:lstStyle/>
          <a:p>
            <a:r>
              <a:rPr lang="da-DK" smtClean="0"/>
              <a:t>Hvad har vi i værktøjskassen?</a:t>
            </a:r>
          </a:p>
        </p:txBody>
      </p:sp>
      <p:sp>
        <p:nvSpPr>
          <p:cNvPr id="208899" name="Pladsholder til indhold 2"/>
          <p:cNvSpPr>
            <a:spLocks noGrp="1"/>
          </p:cNvSpPr>
          <p:nvPr>
            <p:ph sz="half" idx="1"/>
          </p:nvPr>
        </p:nvSpPr>
        <p:spPr/>
        <p:txBody>
          <a:bodyPr/>
          <a:lstStyle/>
          <a:p>
            <a:pPr marL="0" indent="0"/>
            <a:r>
              <a:rPr lang="da-DK" dirty="0" smtClean="0"/>
              <a:t>Alternative drivmidler til biler</a:t>
            </a:r>
          </a:p>
          <a:p>
            <a:pPr lvl="1"/>
            <a:r>
              <a:rPr lang="da-DK" dirty="0" err="1" smtClean="0"/>
              <a:t>Biobrændstoffer</a:t>
            </a:r>
            <a:endParaRPr lang="da-DK" dirty="0" smtClean="0"/>
          </a:p>
          <a:p>
            <a:pPr lvl="1"/>
            <a:r>
              <a:rPr lang="da-DK" dirty="0" smtClean="0"/>
              <a:t>El biler</a:t>
            </a:r>
          </a:p>
          <a:p>
            <a:pPr lvl="2"/>
            <a:r>
              <a:rPr lang="da-DK" dirty="0" smtClean="0"/>
              <a:t>Batterierne er dyre</a:t>
            </a:r>
          </a:p>
          <a:p>
            <a:pPr marL="0" indent="0"/>
            <a:endParaRPr lang="da-DK" dirty="0" smtClean="0"/>
          </a:p>
        </p:txBody>
      </p:sp>
      <p:grpSp>
        <p:nvGrpSpPr>
          <p:cNvPr id="2" name="Group 19"/>
          <p:cNvGrpSpPr>
            <a:grpSpLocks/>
          </p:cNvGrpSpPr>
          <p:nvPr/>
        </p:nvGrpSpPr>
        <p:grpSpPr bwMode="auto">
          <a:xfrm>
            <a:off x="3857625" y="2000250"/>
            <a:ext cx="5286375" cy="3889375"/>
            <a:chOff x="975" y="845"/>
            <a:chExt cx="3538" cy="2771"/>
          </a:xfrm>
        </p:grpSpPr>
        <p:pic>
          <p:nvPicPr>
            <p:cNvPr id="20" name="Picture 20">
              <a:hlinkClick r:id="rId3"/>
            </p:cNvPr>
            <p:cNvPicPr>
              <a:picLocks noChangeAspect="1" noChangeArrowheads="1"/>
            </p:cNvPicPr>
            <p:nvPr/>
          </p:nvPicPr>
          <p:blipFill>
            <a:blip r:embed="rId4" cstate="print"/>
            <a:srcRect/>
            <a:stretch>
              <a:fillRect/>
            </a:stretch>
          </p:blipFill>
          <p:spPr bwMode="auto">
            <a:xfrm>
              <a:off x="975" y="845"/>
              <a:ext cx="3538" cy="2771"/>
            </a:xfrm>
            <a:prstGeom prst="rect">
              <a:avLst/>
            </a:prstGeom>
            <a:noFill/>
            <a:ln w="12700" algn="ctr">
              <a:noFill/>
              <a:miter lim="800000"/>
              <a:headEnd type="none" w="sm" len="sm"/>
              <a:tailEnd type="none" w="sm" len="sm"/>
            </a:ln>
            <a:effectLst>
              <a:outerShdw dist="125724" dir="2700000" algn="ctr" rotWithShape="0">
                <a:schemeClr val="tx1"/>
              </a:outerShdw>
            </a:effectLst>
          </p:spPr>
        </p:pic>
        <p:sp>
          <p:nvSpPr>
            <p:cNvPr id="208904" name="Text Box 21">
              <a:hlinkClick r:id="rId5"/>
            </p:cNvPr>
            <p:cNvSpPr txBox="1">
              <a:spLocks noChangeArrowheads="1"/>
            </p:cNvSpPr>
            <p:nvPr/>
          </p:nvSpPr>
          <p:spPr bwMode="auto">
            <a:xfrm>
              <a:off x="1066" y="3294"/>
              <a:ext cx="3356" cy="153"/>
            </a:xfrm>
            <a:prstGeom prst="rect">
              <a:avLst/>
            </a:prstGeom>
            <a:noFill/>
            <a:ln w="12700" algn="ctr">
              <a:noFill/>
              <a:miter lim="800000"/>
              <a:headEnd type="none" w="sm" len="sm"/>
              <a:tailEnd type="none" w="sm" len="sm"/>
            </a:ln>
          </p:spPr>
          <p:txBody>
            <a:bodyPr lIns="72000" tIns="36000" rIns="36000" bIns="36000">
              <a:spAutoFit/>
            </a:bodyPr>
            <a:lstStyle/>
            <a:p>
              <a:pPr marL="447675" indent="-447675"/>
              <a:r>
                <a:rPr lang="da-DK" sz="1000" i="1">
                  <a:solidFill>
                    <a:srgbClr val="336699"/>
                  </a:solidFill>
                </a:rPr>
                <a:t>Kilde: Lars Barkler, Lithium Balance (DI Temadag 26. aug-09)</a:t>
              </a:r>
            </a:p>
          </p:txBody>
        </p:sp>
      </p:grpSp>
      <p:sp>
        <p:nvSpPr>
          <p:cNvPr id="22" name="Text Box 22"/>
          <p:cNvSpPr txBox="1">
            <a:spLocks noChangeArrowheads="1"/>
          </p:cNvSpPr>
          <p:nvPr/>
        </p:nvSpPr>
        <p:spPr bwMode="auto">
          <a:xfrm>
            <a:off x="7453313" y="4003675"/>
            <a:ext cx="611187" cy="381000"/>
          </a:xfrm>
          <a:prstGeom prst="rect">
            <a:avLst/>
          </a:prstGeom>
          <a:noFill/>
          <a:ln w="12700" algn="ctr">
            <a:noFill/>
            <a:miter lim="800000"/>
            <a:headEnd type="none" w="sm" len="sm"/>
            <a:tailEnd type="none" w="sm" len="sm"/>
          </a:ln>
        </p:spPr>
        <p:txBody>
          <a:bodyPr lIns="72000" tIns="36000" rIns="36000" bIns="36000">
            <a:spAutoFit/>
          </a:bodyPr>
          <a:lstStyle/>
          <a:p>
            <a:pPr>
              <a:spcBef>
                <a:spcPct val="50000"/>
              </a:spcBef>
            </a:pPr>
            <a:r>
              <a:rPr lang="da-DK" sz="2000">
                <a:solidFill>
                  <a:srgbClr val="CC0000"/>
                </a:solidFill>
              </a:rPr>
              <a:t>1/3</a:t>
            </a:r>
          </a:p>
        </p:txBody>
      </p:sp>
      <p:sp>
        <p:nvSpPr>
          <p:cNvPr id="23" name="AutoShape 23"/>
          <p:cNvSpPr>
            <a:spLocks noChangeArrowheads="1"/>
          </p:cNvSpPr>
          <p:nvPr/>
        </p:nvSpPr>
        <p:spPr bwMode="auto">
          <a:xfrm rot="1294278">
            <a:off x="6443663" y="3846513"/>
            <a:ext cx="1082675" cy="168275"/>
          </a:xfrm>
          <a:prstGeom prst="rightArrow">
            <a:avLst>
              <a:gd name="adj1" fmla="val 38241"/>
              <a:gd name="adj2" fmla="val 196218"/>
            </a:avLst>
          </a:prstGeom>
          <a:solidFill>
            <a:srgbClr val="CC0000"/>
          </a:solidFill>
          <a:ln w="12700" algn="ctr">
            <a:noFill/>
            <a:miter lim="800000"/>
            <a:headEnd type="none" w="sm" len="sm"/>
            <a:tailEnd type="none" w="sm" len="sm"/>
          </a:ln>
          <a:effectLst>
            <a:outerShdw dist="35921" dir="2700000" algn="ctr" rotWithShape="0">
              <a:schemeClr val="bg2"/>
            </a:outerShdw>
          </a:effectLst>
        </p:spPr>
        <p:txBody>
          <a:bodyPr wrap="none" lIns="72000" tIns="36000" rIns="36000" bIns="36000" anchor="ctr"/>
          <a:lstStyle/>
          <a:p>
            <a:pPr>
              <a:defRPr/>
            </a:pPr>
            <a:endParaRPr lang="da-DK"/>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el 1"/>
          <p:cNvSpPr>
            <a:spLocks noGrp="1"/>
          </p:cNvSpPr>
          <p:nvPr>
            <p:ph type="title"/>
          </p:nvPr>
        </p:nvSpPr>
        <p:spPr/>
        <p:txBody>
          <a:bodyPr/>
          <a:lstStyle/>
          <a:p>
            <a:r>
              <a:rPr lang="da-DK" smtClean="0"/>
              <a:t>Hvad har vi i værktøjskassen?</a:t>
            </a:r>
          </a:p>
        </p:txBody>
      </p:sp>
      <p:sp>
        <p:nvSpPr>
          <p:cNvPr id="209923" name="Pladsholder til indhold 2"/>
          <p:cNvSpPr>
            <a:spLocks noGrp="1"/>
          </p:cNvSpPr>
          <p:nvPr>
            <p:ph sz="half" idx="1"/>
          </p:nvPr>
        </p:nvSpPr>
        <p:spPr/>
        <p:txBody>
          <a:bodyPr/>
          <a:lstStyle/>
          <a:p>
            <a:pPr marL="0" indent="0"/>
            <a:r>
              <a:rPr lang="da-DK" smtClean="0"/>
              <a:t>Alternative drivmidler til biler</a:t>
            </a:r>
          </a:p>
          <a:p>
            <a:pPr lvl="1"/>
            <a:r>
              <a:rPr lang="da-DK" smtClean="0"/>
              <a:t>Biobrændstoffer</a:t>
            </a:r>
          </a:p>
          <a:p>
            <a:pPr lvl="1"/>
            <a:r>
              <a:rPr lang="da-DK" smtClean="0"/>
              <a:t>El biler</a:t>
            </a:r>
          </a:p>
          <a:p>
            <a:pPr lvl="2"/>
            <a:r>
              <a:rPr lang="da-DK" smtClean="0"/>
              <a:t>Batterierne er dyre</a:t>
            </a:r>
          </a:p>
          <a:p>
            <a:pPr lvl="2"/>
            <a:r>
              <a:rPr lang="da-DK" smtClean="0"/>
              <a:t>Aktionsradius: </a:t>
            </a:r>
            <a:br>
              <a:rPr lang="da-DK" smtClean="0"/>
            </a:br>
            <a:r>
              <a:rPr lang="da-DK" smtClean="0"/>
              <a:t>6 km/kWh </a:t>
            </a:r>
            <a:br>
              <a:rPr lang="da-DK" smtClean="0"/>
            </a:br>
            <a:r>
              <a:rPr lang="da-DK" smtClean="0"/>
              <a:t>ca. 150 km per opladning</a:t>
            </a:r>
          </a:p>
          <a:p>
            <a:pPr lvl="2"/>
            <a:r>
              <a:rPr lang="da-DK" smtClean="0"/>
              <a:t>Ladetid / batteriskifte</a:t>
            </a:r>
          </a:p>
          <a:p>
            <a:pPr lvl="2"/>
            <a:r>
              <a:rPr lang="da-DK" smtClean="0"/>
              <a:t>Batterilevetid </a:t>
            </a:r>
            <a:br>
              <a:rPr lang="da-DK" smtClean="0"/>
            </a:br>
            <a:r>
              <a:rPr lang="da-DK" smtClean="0"/>
              <a:t>Driftssikkerhed ikke gennemprøvet</a:t>
            </a:r>
          </a:p>
          <a:p>
            <a:pPr marL="0" indent="0"/>
            <a:endParaRPr lang="da-DK" smtClean="0"/>
          </a:p>
        </p:txBody>
      </p:sp>
      <p:grpSp>
        <p:nvGrpSpPr>
          <p:cNvPr id="2" name="Group 10"/>
          <p:cNvGrpSpPr>
            <a:grpSpLocks/>
          </p:cNvGrpSpPr>
          <p:nvPr/>
        </p:nvGrpSpPr>
        <p:grpSpPr bwMode="auto">
          <a:xfrm>
            <a:off x="3786188" y="2286000"/>
            <a:ext cx="5357812" cy="3643313"/>
            <a:chOff x="295" y="744"/>
            <a:chExt cx="4083" cy="2586"/>
          </a:xfrm>
        </p:grpSpPr>
        <p:pic>
          <p:nvPicPr>
            <p:cNvPr id="10" name="Picture 3">
              <a:hlinkClick r:id="rId3"/>
            </p:cNvPr>
            <p:cNvPicPr>
              <a:picLocks noChangeAspect="1" noChangeArrowheads="1"/>
            </p:cNvPicPr>
            <p:nvPr/>
          </p:nvPicPr>
          <p:blipFill>
            <a:blip r:embed="rId4" cstate="print"/>
            <a:srcRect l="27760" t="26007" r="9131" b="24031"/>
            <a:stretch>
              <a:fillRect/>
            </a:stretch>
          </p:blipFill>
          <p:spPr bwMode="auto">
            <a:xfrm>
              <a:off x="295" y="744"/>
              <a:ext cx="4083" cy="2586"/>
            </a:xfrm>
            <a:prstGeom prst="rect">
              <a:avLst/>
            </a:prstGeom>
            <a:noFill/>
            <a:ln w="12700" algn="ctr">
              <a:solidFill>
                <a:srgbClr val="3366FF"/>
              </a:solidFill>
              <a:miter lim="800000"/>
              <a:headEnd type="none" w="sm" len="sm"/>
              <a:tailEnd type="none" w="sm" len="sm"/>
            </a:ln>
            <a:effectLst>
              <a:outerShdw dist="162639" dir="3080412" algn="ctr" rotWithShape="0">
                <a:schemeClr val="tx1">
                  <a:alpha val="50000"/>
                </a:schemeClr>
              </a:outerShdw>
            </a:effectLst>
          </p:spPr>
        </p:pic>
        <p:sp>
          <p:nvSpPr>
            <p:cNvPr id="209926" name="Text Box 7"/>
            <p:cNvSpPr txBox="1">
              <a:spLocks noChangeArrowheads="1"/>
            </p:cNvSpPr>
            <p:nvPr/>
          </p:nvSpPr>
          <p:spPr bwMode="auto">
            <a:xfrm>
              <a:off x="349" y="794"/>
              <a:ext cx="3158" cy="161"/>
            </a:xfrm>
            <a:prstGeom prst="rect">
              <a:avLst/>
            </a:prstGeom>
            <a:noFill/>
            <a:ln w="12700" algn="ctr">
              <a:noFill/>
              <a:miter lim="800000"/>
              <a:headEnd type="none" w="sm" len="sm"/>
              <a:tailEnd type="none" w="sm" len="sm"/>
            </a:ln>
          </p:spPr>
          <p:txBody>
            <a:bodyPr lIns="72000" tIns="36000" rIns="36000" bIns="36000">
              <a:spAutoFit/>
            </a:bodyPr>
            <a:lstStyle/>
            <a:p>
              <a:pPr marL="447675" indent="-447675"/>
              <a:r>
                <a:rPr lang="da-DK" sz="1000" i="1">
                  <a:solidFill>
                    <a:schemeClr val="accent2"/>
                  </a:solidFill>
                </a:rPr>
                <a:t>Kilde:	Energy Technology Perspectives, IEA 2008, p. 442.</a:t>
              </a:r>
            </a:p>
          </p:txBody>
        </p:sp>
      </p:gr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el 1"/>
          <p:cNvSpPr>
            <a:spLocks noGrp="1"/>
          </p:cNvSpPr>
          <p:nvPr>
            <p:ph type="title"/>
          </p:nvPr>
        </p:nvSpPr>
        <p:spPr/>
        <p:txBody>
          <a:bodyPr/>
          <a:lstStyle/>
          <a:p>
            <a:r>
              <a:rPr lang="da-DK" smtClean="0"/>
              <a:t>Hvad har vi i værktøjskassen?</a:t>
            </a:r>
          </a:p>
        </p:txBody>
      </p:sp>
      <p:sp>
        <p:nvSpPr>
          <p:cNvPr id="210947" name="Pladsholder til indhold 2"/>
          <p:cNvSpPr>
            <a:spLocks noGrp="1"/>
          </p:cNvSpPr>
          <p:nvPr>
            <p:ph sz="half" idx="1"/>
          </p:nvPr>
        </p:nvSpPr>
        <p:spPr/>
        <p:txBody>
          <a:bodyPr/>
          <a:lstStyle/>
          <a:p>
            <a:pPr marL="0" indent="0"/>
            <a:r>
              <a:rPr lang="da-DK" smtClean="0"/>
              <a:t>Alternative drivmidler til biler</a:t>
            </a:r>
          </a:p>
          <a:p>
            <a:pPr lvl="1"/>
            <a:r>
              <a:rPr lang="da-DK" smtClean="0"/>
              <a:t>Biobrændstoffer</a:t>
            </a:r>
          </a:p>
          <a:p>
            <a:pPr lvl="1"/>
            <a:r>
              <a:rPr lang="da-DK" smtClean="0"/>
              <a:t>El biler</a:t>
            </a:r>
          </a:p>
          <a:p>
            <a:pPr lvl="1"/>
            <a:r>
              <a:rPr lang="da-DK" smtClean="0"/>
              <a:t>Plugin hybridbiler</a:t>
            </a:r>
          </a:p>
        </p:txBody>
      </p:sp>
      <p:pic>
        <p:nvPicPr>
          <p:cNvPr id="210948" name="Picture 4" descr="http://go635254.s3.amazonaws.com/gas2/files/2008/04/plugin-hybrid.png"/>
          <p:cNvPicPr>
            <a:picLocks noChangeAspect="1" noChangeArrowheads="1"/>
          </p:cNvPicPr>
          <p:nvPr/>
        </p:nvPicPr>
        <p:blipFill>
          <a:blip r:embed="rId3" cstate="print"/>
          <a:srcRect/>
          <a:stretch>
            <a:fillRect/>
          </a:stretch>
        </p:blipFill>
        <p:spPr bwMode="auto">
          <a:xfrm>
            <a:off x="4357688" y="1785938"/>
            <a:ext cx="4572000" cy="4572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itel 1"/>
          <p:cNvSpPr>
            <a:spLocks noGrp="1"/>
          </p:cNvSpPr>
          <p:nvPr>
            <p:ph type="title"/>
          </p:nvPr>
        </p:nvSpPr>
        <p:spPr/>
        <p:txBody>
          <a:bodyPr/>
          <a:lstStyle/>
          <a:p>
            <a:r>
              <a:rPr lang="da-DK" dirty="0" smtClean="0"/>
              <a:t>Hvad har vi i værktøjskassen?</a:t>
            </a:r>
          </a:p>
        </p:txBody>
      </p:sp>
      <p:sp>
        <p:nvSpPr>
          <p:cNvPr id="211971" name="Pladsholder til indhold 2"/>
          <p:cNvSpPr>
            <a:spLocks noGrp="1"/>
          </p:cNvSpPr>
          <p:nvPr>
            <p:ph sz="half" idx="1"/>
          </p:nvPr>
        </p:nvSpPr>
        <p:spPr/>
        <p:txBody>
          <a:bodyPr/>
          <a:lstStyle/>
          <a:p>
            <a:pPr marL="0" indent="0"/>
            <a:r>
              <a:rPr lang="da-DK" smtClean="0"/>
              <a:t>Alternative drivmidler til biler</a:t>
            </a:r>
          </a:p>
          <a:p>
            <a:pPr lvl="1"/>
            <a:r>
              <a:rPr lang="da-DK" smtClean="0"/>
              <a:t>Biobrændstoffer</a:t>
            </a:r>
          </a:p>
          <a:p>
            <a:pPr lvl="1"/>
            <a:r>
              <a:rPr lang="da-DK" smtClean="0"/>
              <a:t>El biler</a:t>
            </a:r>
          </a:p>
          <a:p>
            <a:pPr lvl="1"/>
            <a:r>
              <a:rPr lang="da-DK" smtClean="0"/>
              <a:t>Plugin hybridbiler</a:t>
            </a:r>
          </a:p>
          <a:p>
            <a:pPr lvl="1"/>
            <a:r>
              <a:rPr lang="da-DK" smtClean="0"/>
              <a:t>Brændselscellebil</a:t>
            </a:r>
          </a:p>
        </p:txBody>
      </p:sp>
      <p:pic>
        <p:nvPicPr>
          <p:cNvPr id="211972" name="Picture 2" descr="http://www.pbs.org/wgbh/nova/sciencenow/3210/images/01-fcc-car.jpg"/>
          <p:cNvPicPr>
            <a:picLocks noChangeAspect="1" noChangeArrowheads="1"/>
          </p:cNvPicPr>
          <p:nvPr/>
        </p:nvPicPr>
        <p:blipFill>
          <a:blip r:embed="rId3" cstate="print"/>
          <a:srcRect/>
          <a:stretch>
            <a:fillRect/>
          </a:stretch>
        </p:blipFill>
        <p:spPr bwMode="auto">
          <a:xfrm>
            <a:off x="4071938" y="2286000"/>
            <a:ext cx="4505325" cy="29051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itel 6"/>
          <p:cNvSpPr>
            <a:spLocks noGrp="1"/>
          </p:cNvSpPr>
          <p:nvPr>
            <p:ph type="title"/>
          </p:nvPr>
        </p:nvSpPr>
        <p:spPr/>
        <p:txBody>
          <a:bodyPr/>
          <a:lstStyle/>
          <a:p>
            <a:r>
              <a:rPr lang="da-DK" dirty="0" smtClean="0"/>
              <a:t>Hvad har vi i værktøjskassen? - GPS baserede kørselsafgifter</a:t>
            </a:r>
          </a:p>
        </p:txBody>
      </p:sp>
      <p:pic>
        <p:nvPicPr>
          <p:cNvPr id="215043" name="Picture 2" descr="http://ing.dk/modules/xphoto/cache/72/23109_200_200.jpg"/>
          <p:cNvPicPr>
            <a:picLocks noChangeAspect="1" noChangeArrowheads="1"/>
          </p:cNvPicPr>
          <p:nvPr/>
        </p:nvPicPr>
        <p:blipFill>
          <a:blip r:embed="rId3" cstate="print"/>
          <a:srcRect/>
          <a:stretch>
            <a:fillRect/>
          </a:stretch>
        </p:blipFill>
        <p:spPr bwMode="auto">
          <a:xfrm>
            <a:off x="571500" y="2786063"/>
            <a:ext cx="1928813" cy="1620837"/>
          </a:xfrm>
          <a:prstGeom prst="rect">
            <a:avLst/>
          </a:prstGeom>
          <a:noFill/>
          <a:ln w="9525">
            <a:noFill/>
            <a:miter lim="800000"/>
            <a:headEnd/>
            <a:tailEnd/>
          </a:ln>
        </p:spPr>
      </p:pic>
      <p:pic>
        <p:nvPicPr>
          <p:cNvPr id="215044" name="Picture 4" descr="http://1billigmobiltelefon.dk/billige_nokia_mobiltelefoner/large/nokia-n73-mobiltelefon.jpg"/>
          <p:cNvPicPr>
            <a:picLocks noChangeAspect="1" noChangeArrowheads="1"/>
          </p:cNvPicPr>
          <p:nvPr/>
        </p:nvPicPr>
        <p:blipFill>
          <a:blip r:embed="rId4" cstate="print"/>
          <a:srcRect/>
          <a:stretch>
            <a:fillRect/>
          </a:stretch>
        </p:blipFill>
        <p:spPr bwMode="auto">
          <a:xfrm>
            <a:off x="3857625" y="2571750"/>
            <a:ext cx="1143000" cy="1905000"/>
          </a:xfrm>
          <a:prstGeom prst="rect">
            <a:avLst/>
          </a:prstGeom>
          <a:noFill/>
          <a:ln w="9525">
            <a:noFill/>
            <a:miter lim="800000"/>
            <a:headEnd/>
            <a:tailEnd/>
          </a:ln>
        </p:spPr>
      </p:pic>
      <p:pic>
        <p:nvPicPr>
          <p:cNvPr id="215045" name="Picture 6" descr="http://news.cnet.com/i/bto/20070716/hp_media_server.jpg"/>
          <p:cNvPicPr>
            <a:picLocks noChangeAspect="1" noChangeArrowheads="1"/>
          </p:cNvPicPr>
          <p:nvPr/>
        </p:nvPicPr>
        <p:blipFill>
          <a:blip r:embed="rId5" cstate="print"/>
          <a:srcRect/>
          <a:stretch>
            <a:fillRect/>
          </a:stretch>
        </p:blipFill>
        <p:spPr bwMode="auto">
          <a:xfrm>
            <a:off x="6000750" y="2286000"/>
            <a:ext cx="2224088" cy="2857500"/>
          </a:xfrm>
          <a:prstGeom prst="rect">
            <a:avLst/>
          </a:prstGeom>
          <a:noFill/>
          <a:ln w="9525">
            <a:noFill/>
            <a:miter lim="800000"/>
            <a:headEnd/>
            <a:tailEnd/>
          </a:ln>
        </p:spPr>
      </p:pic>
      <p:sp>
        <p:nvSpPr>
          <p:cNvPr id="215046" name="Tekstboks 10"/>
          <p:cNvSpPr txBox="1">
            <a:spLocks noChangeArrowheads="1"/>
          </p:cNvSpPr>
          <p:nvPr/>
        </p:nvSpPr>
        <p:spPr bwMode="auto">
          <a:xfrm>
            <a:off x="2714625" y="3286125"/>
            <a:ext cx="428625" cy="523875"/>
          </a:xfrm>
          <a:prstGeom prst="rect">
            <a:avLst/>
          </a:prstGeom>
          <a:noFill/>
          <a:ln w="9525">
            <a:noFill/>
            <a:miter lim="800000"/>
            <a:headEnd/>
            <a:tailEnd/>
          </a:ln>
        </p:spPr>
        <p:txBody>
          <a:bodyPr>
            <a:spAutoFit/>
          </a:bodyPr>
          <a:lstStyle/>
          <a:p>
            <a:r>
              <a:rPr lang="da-DK"/>
              <a:t>+</a:t>
            </a:r>
          </a:p>
        </p:txBody>
      </p:sp>
      <p:sp>
        <p:nvSpPr>
          <p:cNvPr id="215047" name="Tekstboks 11"/>
          <p:cNvSpPr txBox="1">
            <a:spLocks noChangeArrowheads="1"/>
          </p:cNvSpPr>
          <p:nvPr/>
        </p:nvSpPr>
        <p:spPr bwMode="auto">
          <a:xfrm>
            <a:off x="5715000" y="3286125"/>
            <a:ext cx="428625" cy="523875"/>
          </a:xfrm>
          <a:prstGeom prst="rect">
            <a:avLst/>
          </a:prstGeom>
          <a:noFill/>
          <a:ln w="9525">
            <a:noFill/>
            <a:miter lim="800000"/>
            <a:headEnd/>
            <a:tailEnd/>
          </a:ln>
        </p:spPr>
        <p:txBody>
          <a:bodyPr>
            <a:spAutoFit/>
          </a:bodyPr>
          <a:lstStyle/>
          <a:p>
            <a:r>
              <a:rPr lang="da-DK"/>
              <a:t>+</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itel 1"/>
          <p:cNvSpPr>
            <a:spLocks noGrp="1"/>
          </p:cNvSpPr>
          <p:nvPr>
            <p:ph type="title"/>
          </p:nvPr>
        </p:nvSpPr>
        <p:spPr/>
        <p:txBody>
          <a:bodyPr/>
          <a:lstStyle/>
          <a:p>
            <a:r>
              <a:rPr lang="da-DK" dirty="0" smtClean="0"/>
              <a:t>Hvad har vi i værktøjskassen? - Bedre kollektiv trafik</a:t>
            </a:r>
          </a:p>
        </p:txBody>
      </p:sp>
      <p:sp>
        <p:nvSpPr>
          <p:cNvPr id="221187" name="Pladsholder til indhold 2"/>
          <p:cNvSpPr>
            <a:spLocks noGrp="1"/>
          </p:cNvSpPr>
          <p:nvPr>
            <p:ph sz="half" idx="1"/>
          </p:nvPr>
        </p:nvSpPr>
        <p:spPr/>
        <p:txBody>
          <a:bodyPr/>
          <a:lstStyle/>
          <a:p>
            <a:pPr marL="0" indent="0">
              <a:buFontTx/>
              <a:buChar char="•"/>
            </a:pPr>
            <a:r>
              <a:rPr lang="da-DK" dirty="0" smtClean="0"/>
              <a:t>Hvad planlægger man?</a:t>
            </a:r>
          </a:p>
          <a:p>
            <a:pPr marL="400050" lvl="1" indent="0"/>
            <a:r>
              <a:rPr lang="da-DK" dirty="0" smtClean="0"/>
              <a:t>Opgradering af </a:t>
            </a:r>
            <a:r>
              <a:rPr lang="da-DK" dirty="0" err="1" smtClean="0"/>
              <a:t>banenettet</a:t>
            </a:r>
            <a:endParaRPr lang="da-DK" dirty="0" smtClean="0"/>
          </a:p>
          <a:p>
            <a:pPr marL="400050" lvl="1" indent="0"/>
            <a:r>
              <a:rPr lang="da-DK" dirty="0" smtClean="0"/>
              <a:t>24 mia. til nyt signalsystem</a:t>
            </a:r>
          </a:p>
          <a:p>
            <a:pPr marL="400050" lvl="1" indent="0"/>
            <a:r>
              <a:rPr lang="da-DK" dirty="0" smtClean="0"/>
              <a:t>Timemodel</a:t>
            </a:r>
          </a:p>
        </p:txBody>
      </p:sp>
      <p:sp>
        <p:nvSpPr>
          <p:cNvPr id="6" name="Pladsholder til indhold 5"/>
          <p:cNvSpPr>
            <a:spLocks noGrp="1"/>
          </p:cNvSpPr>
          <p:nvPr>
            <p:ph sz="half" idx="2"/>
          </p:nvPr>
        </p:nvSpPr>
        <p:spPr/>
        <p:txBody>
          <a:bodyPr/>
          <a:lstStyle/>
          <a:p>
            <a:endParaRPr lang="da-DK" dirty="0"/>
          </a:p>
        </p:txBody>
      </p:sp>
      <p:pic>
        <p:nvPicPr>
          <p:cNvPr id="7" name="Picture 2"/>
          <p:cNvPicPr>
            <a:picLocks noChangeAspect="1" noChangeArrowheads="1"/>
          </p:cNvPicPr>
          <p:nvPr/>
        </p:nvPicPr>
        <p:blipFill>
          <a:blip r:embed="rId3" cstate="print"/>
          <a:srcRect/>
          <a:stretch>
            <a:fillRect/>
          </a:stretch>
        </p:blipFill>
        <p:spPr bwMode="auto">
          <a:xfrm>
            <a:off x="4857752" y="1714488"/>
            <a:ext cx="3706812" cy="2286000"/>
          </a:xfrm>
          <a:prstGeom prst="rect">
            <a:avLst/>
          </a:prstGeom>
          <a:noFill/>
          <a:ln w="12700" cap="sq">
            <a:noFill/>
            <a:miter lim="800000"/>
            <a:headEnd type="none" w="sm" len="sm"/>
            <a:tailEnd type="none" w="sm" len="sm"/>
          </a:ln>
        </p:spPr>
      </p:pic>
      <p:pic>
        <p:nvPicPr>
          <p:cNvPr id="8" name="Picture 3"/>
          <p:cNvPicPr>
            <a:picLocks noChangeAspect="1" noChangeArrowheads="1"/>
          </p:cNvPicPr>
          <p:nvPr/>
        </p:nvPicPr>
        <p:blipFill>
          <a:blip r:embed="rId4" cstate="print"/>
          <a:srcRect/>
          <a:stretch>
            <a:fillRect/>
          </a:stretch>
        </p:blipFill>
        <p:spPr bwMode="auto">
          <a:xfrm>
            <a:off x="5715008" y="3643314"/>
            <a:ext cx="2428875" cy="2901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el 1"/>
          <p:cNvSpPr>
            <a:spLocks noGrp="1"/>
          </p:cNvSpPr>
          <p:nvPr>
            <p:ph type="title"/>
          </p:nvPr>
        </p:nvSpPr>
        <p:spPr/>
        <p:txBody>
          <a:bodyPr/>
          <a:lstStyle/>
          <a:p>
            <a:r>
              <a:rPr lang="da-DK" dirty="0" smtClean="0"/>
              <a:t>Fremtidens transport</a:t>
            </a:r>
          </a:p>
        </p:txBody>
      </p:sp>
      <p:sp>
        <p:nvSpPr>
          <p:cNvPr id="195587" name="Pladsholder til indhold 2"/>
          <p:cNvSpPr>
            <a:spLocks noGrp="1"/>
          </p:cNvSpPr>
          <p:nvPr>
            <p:ph idx="1"/>
          </p:nvPr>
        </p:nvSpPr>
        <p:spPr/>
        <p:txBody>
          <a:bodyPr/>
          <a:lstStyle/>
          <a:p>
            <a:pPr>
              <a:buFontTx/>
              <a:buChar char="•"/>
            </a:pPr>
            <a:r>
              <a:rPr lang="da-DK" smtClean="0"/>
              <a:t>Hvor står vi?</a:t>
            </a:r>
          </a:p>
          <a:p>
            <a:pPr>
              <a:buFontTx/>
              <a:buChar char="•"/>
            </a:pPr>
            <a:r>
              <a:rPr lang="da-DK" smtClean="0"/>
              <a:t>Hvad er udfordringen?</a:t>
            </a:r>
          </a:p>
          <a:p>
            <a:pPr>
              <a:buFontTx/>
              <a:buChar char="•"/>
            </a:pPr>
            <a:r>
              <a:rPr lang="da-DK" smtClean="0"/>
              <a:t>Hvad har vi i værktøjskassen?</a:t>
            </a:r>
          </a:p>
          <a:p>
            <a:pPr>
              <a:buFontTx/>
              <a:buChar char="•"/>
            </a:pPr>
            <a:r>
              <a:rPr lang="da-DK" smtClean="0"/>
              <a:t>Er vi på rette vej?</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itel 1"/>
          <p:cNvSpPr>
            <a:spLocks noGrp="1"/>
          </p:cNvSpPr>
          <p:nvPr>
            <p:ph type="title"/>
          </p:nvPr>
        </p:nvSpPr>
        <p:spPr/>
        <p:txBody>
          <a:bodyPr/>
          <a:lstStyle/>
          <a:p>
            <a:r>
              <a:rPr lang="da-DK" dirty="0" smtClean="0"/>
              <a:t>Hvad har vi i værktøjskassen? - Bedre kollektiv trafik</a:t>
            </a:r>
          </a:p>
        </p:txBody>
      </p:sp>
      <p:sp>
        <p:nvSpPr>
          <p:cNvPr id="221187" name="Pladsholder til indhold 2"/>
          <p:cNvSpPr>
            <a:spLocks noGrp="1"/>
          </p:cNvSpPr>
          <p:nvPr>
            <p:ph sz="half" idx="1"/>
          </p:nvPr>
        </p:nvSpPr>
        <p:spPr/>
        <p:txBody>
          <a:bodyPr/>
          <a:lstStyle/>
          <a:p>
            <a:pPr marL="0" indent="0">
              <a:buFontTx/>
              <a:buChar char="•"/>
            </a:pPr>
            <a:r>
              <a:rPr lang="da-DK" dirty="0" smtClean="0"/>
              <a:t>Hvad planlægger man?</a:t>
            </a:r>
          </a:p>
          <a:p>
            <a:pPr marL="400050" lvl="1" indent="0"/>
            <a:r>
              <a:rPr lang="da-DK" dirty="0" smtClean="0"/>
              <a:t>Opgradering af </a:t>
            </a:r>
            <a:r>
              <a:rPr lang="da-DK" dirty="0" err="1" smtClean="0"/>
              <a:t>banenettet</a:t>
            </a:r>
            <a:endParaRPr lang="da-DK" dirty="0" smtClean="0"/>
          </a:p>
          <a:p>
            <a:pPr marL="400050" lvl="1" indent="0"/>
            <a:r>
              <a:rPr lang="da-DK" dirty="0" smtClean="0"/>
              <a:t>24 mia. til nyt signalsystem</a:t>
            </a:r>
          </a:p>
          <a:p>
            <a:pPr marL="400050" lvl="1" indent="0"/>
            <a:r>
              <a:rPr lang="da-DK" dirty="0" smtClean="0"/>
              <a:t>Timemodel</a:t>
            </a:r>
          </a:p>
          <a:p>
            <a:pPr marL="0" indent="0">
              <a:buFontTx/>
              <a:buChar char="•"/>
            </a:pPr>
            <a:r>
              <a:rPr lang="da-DK" dirty="0" smtClean="0"/>
              <a:t>Udbygget </a:t>
            </a:r>
            <a:r>
              <a:rPr lang="da-DK" dirty="0" err="1" smtClean="0"/>
              <a:t>X-busnet</a:t>
            </a:r>
            <a:endParaRPr lang="da-DK" dirty="0" smtClean="0"/>
          </a:p>
        </p:txBody>
      </p:sp>
      <p:pic>
        <p:nvPicPr>
          <p:cNvPr id="221188" name="Picture 2"/>
          <p:cNvPicPr>
            <a:picLocks noGrp="1" noChangeAspect="1" noChangeArrowheads="1"/>
          </p:cNvPicPr>
          <p:nvPr>
            <p:ph sz="half" idx="2"/>
          </p:nvPr>
        </p:nvPicPr>
        <p:blipFill>
          <a:blip r:embed="rId3" cstate="print"/>
          <a:srcRect/>
          <a:stretch>
            <a:fillRect/>
          </a:stretch>
        </p:blipFill>
        <p:spPr>
          <a:xfrm>
            <a:off x="4731810" y="1643050"/>
            <a:ext cx="2554834" cy="4462466"/>
          </a:xfrm>
          <a:noFill/>
        </p:spPr>
      </p:pic>
      <p:pic>
        <p:nvPicPr>
          <p:cNvPr id="221189" name="Picture 5"/>
          <p:cNvPicPr>
            <a:picLocks noChangeAspect="1" noChangeArrowheads="1"/>
          </p:cNvPicPr>
          <p:nvPr/>
        </p:nvPicPr>
        <p:blipFill>
          <a:blip r:embed="rId4" cstate="print"/>
          <a:srcRect/>
          <a:stretch>
            <a:fillRect/>
          </a:stretch>
        </p:blipFill>
        <p:spPr bwMode="auto">
          <a:xfrm>
            <a:off x="6891220" y="4429132"/>
            <a:ext cx="2252780" cy="168991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itel 1"/>
          <p:cNvSpPr>
            <a:spLocks noGrp="1"/>
          </p:cNvSpPr>
          <p:nvPr>
            <p:ph type="title"/>
          </p:nvPr>
        </p:nvSpPr>
        <p:spPr/>
        <p:txBody>
          <a:bodyPr/>
          <a:lstStyle/>
          <a:p>
            <a:r>
              <a:rPr lang="da-DK" dirty="0" smtClean="0"/>
              <a:t>Hvad har vi i værktøjskassen? - Bedre kollektiv trafik</a:t>
            </a:r>
          </a:p>
        </p:txBody>
      </p:sp>
      <p:sp>
        <p:nvSpPr>
          <p:cNvPr id="221187" name="Pladsholder til indhold 2"/>
          <p:cNvSpPr>
            <a:spLocks noGrp="1"/>
          </p:cNvSpPr>
          <p:nvPr>
            <p:ph sz="half" idx="1"/>
          </p:nvPr>
        </p:nvSpPr>
        <p:spPr/>
        <p:txBody>
          <a:bodyPr/>
          <a:lstStyle/>
          <a:p>
            <a:pPr marL="0" indent="0">
              <a:buFontTx/>
              <a:buChar char="•"/>
            </a:pPr>
            <a:r>
              <a:rPr lang="da-DK" dirty="0" smtClean="0"/>
              <a:t>Hvad planlægger man?</a:t>
            </a:r>
          </a:p>
          <a:p>
            <a:pPr marL="400050" lvl="1" indent="0"/>
            <a:r>
              <a:rPr lang="da-DK" dirty="0" smtClean="0"/>
              <a:t>Opgradering af </a:t>
            </a:r>
            <a:r>
              <a:rPr lang="da-DK" dirty="0" err="1" smtClean="0"/>
              <a:t>banenettet</a:t>
            </a:r>
            <a:endParaRPr lang="da-DK" dirty="0" smtClean="0"/>
          </a:p>
          <a:p>
            <a:pPr marL="400050" lvl="1" indent="0"/>
            <a:r>
              <a:rPr lang="da-DK" dirty="0" smtClean="0"/>
              <a:t>24 mia. til nyt signalsystem</a:t>
            </a:r>
          </a:p>
          <a:p>
            <a:pPr marL="400050" lvl="1" indent="0"/>
            <a:r>
              <a:rPr lang="da-DK" dirty="0" smtClean="0"/>
              <a:t>Timemodel</a:t>
            </a:r>
          </a:p>
          <a:p>
            <a:pPr marL="0" indent="0">
              <a:buFontTx/>
              <a:buChar char="•"/>
            </a:pPr>
            <a:r>
              <a:rPr lang="da-DK" dirty="0" smtClean="0"/>
              <a:t>Udbygget </a:t>
            </a:r>
            <a:r>
              <a:rPr lang="da-DK" dirty="0" err="1" smtClean="0"/>
              <a:t>X-busnet</a:t>
            </a:r>
            <a:endParaRPr lang="da-DK" dirty="0" smtClean="0"/>
          </a:p>
          <a:p>
            <a:pPr marL="0" indent="0">
              <a:buFontTx/>
              <a:buChar char="•"/>
            </a:pPr>
            <a:r>
              <a:rPr lang="da-DK" dirty="0" smtClean="0"/>
              <a:t>Nye kollektive trafikformer i tyndt befolkede områder</a:t>
            </a:r>
          </a:p>
          <a:p>
            <a:pPr marL="0" indent="0">
              <a:buFontTx/>
              <a:buChar char="•"/>
            </a:pPr>
            <a:endParaRPr lang="da-DK" dirty="0" smtClean="0"/>
          </a:p>
        </p:txBody>
      </p:sp>
      <p:sp>
        <p:nvSpPr>
          <p:cNvPr id="6" name="Pladsholder til indhold 5"/>
          <p:cNvSpPr>
            <a:spLocks noGrp="1"/>
          </p:cNvSpPr>
          <p:nvPr>
            <p:ph sz="half" idx="2"/>
          </p:nvPr>
        </p:nvSpPr>
        <p:spPr/>
        <p:txBody>
          <a:bodyPr/>
          <a:lstStyle/>
          <a:p>
            <a:endParaRPr lang="da-DK"/>
          </a:p>
        </p:txBody>
      </p:sp>
      <p:pic>
        <p:nvPicPr>
          <p:cNvPr id="7" name="Picture 4" descr="telebus-3_bramming_270210_orla.jpg_28.02.10_FL59D6E.jpg"/>
          <p:cNvPicPr>
            <a:picLocks noChangeAspect="1" noChangeArrowheads="1"/>
          </p:cNvPicPr>
          <p:nvPr/>
        </p:nvPicPr>
        <p:blipFill>
          <a:blip r:embed="rId3" cstate="print"/>
          <a:srcRect/>
          <a:stretch>
            <a:fillRect/>
          </a:stretch>
        </p:blipFill>
        <p:spPr bwMode="auto">
          <a:xfrm>
            <a:off x="4643438" y="2428875"/>
            <a:ext cx="4083050" cy="27146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el 1"/>
          <p:cNvSpPr>
            <a:spLocks noGrp="1"/>
          </p:cNvSpPr>
          <p:nvPr>
            <p:ph type="title"/>
          </p:nvPr>
        </p:nvSpPr>
        <p:spPr/>
        <p:txBody>
          <a:bodyPr/>
          <a:lstStyle/>
          <a:p>
            <a:r>
              <a:rPr lang="da-DK" dirty="0" smtClean="0"/>
              <a:t>Hvad har vi i værktøjskassen? - Trafikinformation</a:t>
            </a:r>
          </a:p>
        </p:txBody>
      </p:sp>
      <p:sp>
        <p:nvSpPr>
          <p:cNvPr id="223235" name="Pladsholder til indhold 2"/>
          <p:cNvSpPr>
            <a:spLocks noGrp="1"/>
          </p:cNvSpPr>
          <p:nvPr>
            <p:ph sz="half" idx="1"/>
          </p:nvPr>
        </p:nvSpPr>
        <p:spPr/>
        <p:txBody>
          <a:bodyPr/>
          <a:lstStyle/>
          <a:p>
            <a:pPr marL="0" indent="0">
              <a:buFontTx/>
              <a:buChar char="•"/>
            </a:pPr>
            <a:r>
              <a:rPr lang="da-DK" sz="1800" dirty="0" smtClean="0"/>
              <a:t>Trafikinformation</a:t>
            </a:r>
          </a:p>
          <a:p>
            <a:pPr marL="0" indent="0">
              <a:buFontTx/>
              <a:buChar char="•"/>
            </a:pPr>
            <a:endParaRPr lang="da-DK" dirty="0" smtClean="0"/>
          </a:p>
        </p:txBody>
      </p:sp>
      <p:pic>
        <p:nvPicPr>
          <p:cNvPr id="223236" name="Picture 5"/>
          <p:cNvPicPr>
            <a:picLocks noGrp="1" noChangeAspect="1" noChangeArrowheads="1"/>
          </p:cNvPicPr>
          <p:nvPr>
            <p:ph sz="half" idx="2"/>
          </p:nvPr>
        </p:nvPicPr>
        <p:blipFill>
          <a:blip r:embed="rId3" cstate="print"/>
          <a:srcRect/>
          <a:stretch>
            <a:fillRect/>
          </a:stretch>
        </p:blipFill>
        <p:spPr>
          <a:xfrm>
            <a:off x="500063" y="3286125"/>
            <a:ext cx="2524125" cy="1976438"/>
          </a:xfrm>
        </p:spPr>
      </p:pic>
      <p:pic>
        <p:nvPicPr>
          <p:cNvPr id="223237" name="Picture 2" descr="TMC værdikæde"/>
          <p:cNvPicPr>
            <a:picLocks noChangeAspect="1" noChangeArrowheads="1"/>
          </p:cNvPicPr>
          <p:nvPr/>
        </p:nvPicPr>
        <p:blipFill>
          <a:blip r:embed="rId4" cstate="print"/>
          <a:srcRect/>
          <a:stretch>
            <a:fillRect/>
          </a:stretch>
        </p:blipFill>
        <p:spPr bwMode="auto">
          <a:xfrm>
            <a:off x="500063" y="5715000"/>
            <a:ext cx="7404100" cy="857250"/>
          </a:xfrm>
          <a:prstGeom prst="rect">
            <a:avLst/>
          </a:prstGeom>
          <a:noFill/>
          <a:ln w="9525">
            <a:noFill/>
            <a:miter lim="800000"/>
            <a:headEnd/>
            <a:tailEnd/>
          </a:ln>
        </p:spPr>
      </p:pic>
      <p:pic>
        <p:nvPicPr>
          <p:cNvPr id="223238" name="Picture 1"/>
          <p:cNvPicPr>
            <a:picLocks noChangeAspect="1" noChangeArrowheads="1"/>
          </p:cNvPicPr>
          <p:nvPr/>
        </p:nvPicPr>
        <p:blipFill>
          <a:blip r:embed="rId5" cstate="print"/>
          <a:srcRect/>
          <a:stretch>
            <a:fillRect/>
          </a:stretch>
        </p:blipFill>
        <p:spPr bwMode="auto">
          <a:xfrm>
            <a:off x="5500688" y="2143125"/>
            <a:ext cx="2405062" cy="32146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itel 4"/>
          <p:cNvSpPr>
            <a:spLocks noGrp="1"/>
          </p:cNvSpPr>
          <p:nvPr>
            <p:ph type="title"/>
          </p:nvPr>
        </p:nvSpPr>
        <p:spPr/>
        <p:txBody>
          <a:bodyPr/>
          <a:lstStyle/>
          <a:p>
            <a:r>
              <a:rPr lang="da-DK" dirty="0" smtClean="0"/>
              <a:t>Hvad har vi i værktøjskassen? - Samkørsel – flere i bilerne</a:t>
            </a:r>
          </a:p>
        </p:txBody>
      </p:sp>
      <p:sp>
        <p:nvSpPr>
          <p:cNvPr id="226307" name="Pladsholder til indhold 5"/>
          <p:cNvSpPr>
            <a:spLocks noGrp="1"/>
          </p:cNvSpPr>
          <p:nvPr>
            <p:ph sz="half" idx="1"/>
          </p:nvPr>
        </p:nvSpPr>
        <p:spPr/>
        <p:txBody>
          <a:bodyPr/>
          <a:lstStyle/>
          <a:p>
            <a:pPr marL="0" indent="0">
              <a:buFontTx/>
              <a:buChar char="•"/>
            </a:pPr>
            <a:r>
              <a:rPr lang="da-DK" smtClean="0"/>
              <a:t>Pendlernet - delebil</a:t>
            </a:r>
          </a:p>
          <a:p>
            <a:pPr marL="0" indent="0">
              <a:buFontTx/>
              <a:buChar char="•"/>
            </a:pPr>
            <a:endParaRPr lang="da-DK" smtClean="0"/>
          </a:p>
          <a:p>
            <a:pPr marL="0" indent="0">
              <a:buFontTx/>
              <a:buChar char="•"/>
            </a:pPr>
            <a:endParaRPr lang="da-DK" smtClean="0"/>
          </a:p>
        </p:txBody>
      </p:sp>
      <p:pic>
        <p:nvPicPr>
          <p:cNvPr id="226308" name="Picture 2"/>
          <p:cNvPicPr>
            <a:picLocks noGrp="1" noChangeAspect="1" noChangeArrowheads="1"/>
          </p:cNvPicPr>
          <p:nvPr>
            <p:ph sz="half" idx="2"/>
          </p:nvPr>
        </p:nvPicPr>
        <p:blipFill>
          <a:blip r:embed="rId3" cstate="print"/>
          <a:srcRect/>
          <a:stretch>
            <a:fillRect/>
          </a:stretch>
        </p:blipFill>
        <p:spPr>
          <a:xfrm>
            <a:off x="4572000" y="3214686"/>
            <a:ext cx="4027488" cy="3114675"/>
          </a:xfrm>
          <a:noFill/>
        </p:spPr>
      </p:pic>
      <p:pic>
        <p:nvPicPr>
          <p:cNvPr id="226309" name="Picture 2" descr="http://www.kobenhavnsdelebiler.dk/grafik/billeder/KD_logo_gennemsigtig_baggru.gif">
            <a:hlinkClick r:id="rId4"/>
          </p:cNvPr>
          <p:cNvPicPr>
            <a:picLocks noChangeAspect="1" noChangeArrowheads="1"/>
          </p:cNvPicPr>
          <p:nvPr/>
        </p:nvPicPr>
        <p:blipFill>
          <a:blip r:embed="rId5" cstate="print"/>
          <a:srcRect/>
          <a:stretch>
            <a:fillRect/>
          </a:stretch>
        </p:blipFill>
        <p:spPr bwMode="auto">
          <a:xfrm>
            <a:off x="4643438" y="1857364"/>
            <a:ext cx="2857500" cy="9429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itel 4"/>
          <p:cNvSpPr>
            <a:spLocks noGrp="1"/>
          </p:cNvSpPr>
          <p:nvPr>
            <p:ph type="title"/>
          </p:nvPr>
        </p:nvSpPr>
        <p:spPr/>
        <p:txBody>
          <a:bodyPr/>
          <a:lstStyle/>
          <a:p>
            <a:r>
              <a:rPr lang="da-DK" dirty="0" smtClean="0"/>
              <a:t>Hvad har vi i værktøjskassen? - Samkørsel – flere i bilerne</a:t>
            </a:r>
          </a:p>
        </p:txBody>
      </p:sp>
      <p:sp>
        <p:nvSpPr>
          <p:cNvPr id="227331" name="Pladsholder til indhold 5"/>
          <p:cNvSpPr>
            <a:spLocks noGrp="1"/>
          </p:cNvSpPr>
          <p:nvPr>
            <p:ph sz="half" idx="1"/>
          </p:nvPr>
        </p:nvSpPr>
        <p:spPr/>
        <p:txBody>
          <a:bodyPr/>
          <a:lstStyle/>
          <a:p>
            <a:pPr marL="0" indent="0">
              <a:buFontTx/>
              <a:buChar char="•"/>
            </a:pPr>
            <a:r>
              <a:rPr lang="da-DK" smtClean="0"/>
              <a:t>Pendlernet - delebil</a:t>
            </a:r>
          </a:p>
          <a:p>
            <a:pPr marL="0" indent="0">
              <a:buFontTx/>
              <a:buChar char="•"/>
            </a:pPr>
            <a:r>
              <a:rPr lang="da-DK" smtClean="0"/>
              <a:t>Mobilitetsplaner på virksomheder og bydele</a:t>
            </a:r>
          </a:p>
          <a:p>
            <a:pPr marL="0" indent="0">
              <a:buFontTx/>
              <a:buChar char="•"/>
            </a:pPr>
            <a:endParaRPr lang="da-DK" smtClean="0"/>
          </a:p>
          <a:p>
            <a:pPr marL="0" indent="0">
              <a:buFontTx/>
              <a:buChar char="•"/>
            </a:pPr>
            <a:endParaRPr lang="da-DK" smtClean="0"/>
          </a:p>
        </p:txBody>
      </p:sp>
      <p:pic>
        <p:nvPicPr>
          <p:cNvPr id="227332" name="Picture 2"/>
          <p:cNvPicPr>
            <a:picLocks noGrp="1" noChangeAspect="1" noChangeArrowheads="1"/>
          </p:cNvPicPr>
          <p:nvPr>
            <p:ph sz="half" idx="2"/>
          </p:nvPr>
        </p:nvPicPr>
        <p:blipFill>
          <a:blip r:embed="rId3" cstate="print"/>
          <a:srcRect/>
          <a:stretch>
            <a:fillRect/>
          </a:stretch>
        </p:blipFill>
        <p:spPr>
          <a:xfrm>
            <a:off x="5262563" y="2133600"/>
            <a:ext cx="2798762" cy="3962400"/>
          </a:xfrm>
          <a:noFill/>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itel 4"/>
          <p:cNvSpPr>
            <a:spLocks noGrp="1"/>
          </p:cNvSpPr>
          <p:nvPr>
            <p:ph type="title"/>
          </p:nvPr>
        </p:nvSpPr>
        <p:spPr/>
        <p:txBody>
          <a:bodyPr/>
          <a:lstStyle/>
          <a:p>
            <a:r>
              <a:rPr lang="da-DK" dirty="0" smtClean="0"/>
              <a:t>Hvad har vi i værktøjskassen? - Samkørsel – flere i bilerne</a:t>
            </a:r>
          </a:p>
        </p:txBody>
      </p:sp>
      <p:sp>
        <p:nvSpPr>
          <p:cNvPr id="228355" name="Pladsholder til indhold 5"/>
          <p:cNvSpPr>
            <a:spLocks noGrp="1"/>
          </p:cNvSpPr>
          <p:nvPr>
            <p:ph sz="half" idx="1"/>
          </p:nvPr>
        </p:nvSpPr>
        <p:spPr/>
        <p:txBody>
          <a:bodyPr/>
          <a:lstStyle/>
          <a:p>
            <a:pPr marL="0" indent="0">
              <a:buFontTx/>
              <a:buChar char="•"/>
            </a:pPr>
            <a:r>
              <a:rPr lang="da-DK" smtClean="0"/>
              <a:t>Pendlernet - delebil</a:t>
            </a:r>
          </a:p>
          <a:p>
            <a:pPr marL="0" indent="0">
              <a:buFontTx/>
              <a:buChar char="•"/>
            </a:pPr>
            <a:r>
              <a:rPr lang="da-DK" smtClean="0"/>
              <a:t>Mobilitetsplaner på virksomheder og bydele</a:t>
            </a:r>
          </a:p>
          <a:p>
            <a:pPr marL="0" indent="0">
              <a:buFontTx/>
              <a:buChar char="•"/>
            </a:pPr>
            <a:r>
              <a:rPr lang="da-DK" smtClean="0"/>
              <a:t>Sociale medier parrer trafikanter</a:t>
            </a:r>
            <a:br>
              <a:rPr lang="da-DK" smtClean="0"/>
            </a:br>
            <a:r>
              <a:rPr lang="da-DK" smtClean="0"/>
              <a:t>(Google Latitude)</a:t>
            </a:r>
          </a:p>
          <a:p>
            <a:pPr marL="0" indent="0">
              <a:buFontTx/>
              <a:buChar char="•"/>
            </a:pPr>
            <a:endParaRPr lang="da-DK" smtClean="0"/>
          </a:p>
          <a:p>
            <a:pPr marL="0" indent="0">
              <a:buFontTx/>
              <a:buChar char="•"/>
            </a:pPr>
            <a:endParaRPr lang="da-DK" smtClean="0"/>
          </a:p>
        </p:txBody>
      </p:sp>
      <p:pic>
        <p:nvPicPr>
          <p:cNvPr id="228356" name="Picture 3"/>
          <p:cNvPicPr>
            <a:picLocks noGrp="1" noChangeAspect="1" noChangeArrowheads="1"/>
          </p:cNvPicPr>
          <p:nvPr>
            <p:ph sz="half" idx="2"/>
          </p:nvPr>
        </p:nvPicPr>
        <p:blipFill>
          <a:blip r:embed="rId3" cstate="print"/>
          <a:srcRect/>
          <a:stretch>
            <a:fillRect/>
          </a:stretch>
        </p:blipFill>
        <p:spPr>
          <a:xfrm>
            <a:off x="5551488" y="2901950"/>
            <a:ext cx="2220912" cy="2425700"/>
          </a:xfrm>
          <a:noFill/>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itel 4"/>
          <p:cNvSpPr>
            <a:spLocks noGrp="1"/>
          </p:cNvSpPr>
          <p:nvPr>
            <p:ph type="title"/>
          </p:nvPr>
        </p:nvSpPr>
        <p:spPr/>
        <p:txBody>
          <a:bodyPr/>
          <a:lstStyle/>
          <a:p>
            <a:r>
              <a:rPr lang="da-DK" dirty="0" smtClean="0"/>
              <a:t>Hvad har vi i værktøjskassen? - Samkørsel – flere i bilerne</a:t>
            </a:r>
          </a:p>
        </p:txBody>
      </p:sp>
      <p:sp>
        <p:nvSpPr>
          <p:cNvPr id="230403" name="Pladsholder til indhold 5"/>
          <p:cNvSpPr>
            <a:spLocks noGrp="1"/>
          </p:cNvSpPr>
          <p:nvPr>
            <p:ph sz="half" idx="1"/>
          </p:nvPr>
        </p:nvSpPr>
        <p:spPr/>
        <p:txBody>
          <a:bodyPr/>
          <a:lstStyle/>
          <a:p>
            <a:pPr marL="0" indent="0">
              <a:buFontTx/>
              <a:buChar char="•"/>
            </a:pPr>
            <a:r>
              <a:rPr lang="da-DK" dirty="0" err="1" smtClean="0"/>
              <a:t>Pendlernet</a:t>
            </a:r>
            <a:r>
              <a:rPr lang="da-DK" dirty="0" smtClean="0"/>
              <a:t> - delebil</a:t>
            </a:r>
          </a:p>
          <a:p>
            <a:pPr marL="0" indent="0">
              <a:buFontTx/>
              <a:buChar char="•"/>
            </a:pPr>
            <a:r>
              <a:rPr lang="da-DK" dirty="0" smtClean="0"/>
              <a:t>Mobilitetsplaner på virksomheder og bydele</a:t>
            </a:r>
          </a:p>
          <a:p>
            <a:pPr marL="0" indent="0">
              <a:buFontTx/>
              <a:buChar char="•"/>
            </a:pPr>
            <a:r>
              <a:rPr lang="da-DK" dirty="0" smtClean="0"/>
              <a:t>Sociale medier parrer trafikanter</a:t>
            </a:r>
            <a:br>
              <a:rPr lang="da-DK" dirty="0" smtClean="0"/>
            </a:br>
            <a:r>
              <a:rPr lang="da-DK" dirty="0" smtClean="0"/>
              <a:t>(</a:t>
            </a:r>
            <a:r>
              <a:rPr lang="da-DK" dirty="0" err="1" smtClean="0"/>
              <a:t>Google</a:t>
            </a:r>
            <a:r>
              <a:rPr lang="da-DK" dirty="0" smtClean="0"/>
              <a:t> </a:t>
            </a:r>
            <a:r>
              <a:rPr lang="da-DK" dirty="0" err="1" smtClean="0"/>
              <a:t>Latitude</a:t>
            </a:r>
            <a:r>
              <a:rPr lang="da-DK" dirty="0" smtClean="0"/>
              <a:t>)</a:t>
            </a:r>
          </a:p>
          <a:p>
            <a:pPr marL="0" indent="0">
              <a:buFontTx/>
              <a:buChar char="•"/>
            </a:pPr>
            <a:r>
              <a:rPr lang="da-DK" dirty="0" smtClean="0"/>
              <a:t>Kørebaner reserveret biler med min. 2 personer </a:t>
            </a:r>
            <a:br>
              <a:rPr lang="da-DK" dirty="0" smtClean="0"/>
            </a:br>
            <a:r>
              <a:rPr lang="da-DK" dirty="0" smtClean="0"/>
              <a:t>(</a:t>
            </a:r>
            <a:r>
              <a:rPr lang="da-DK" dirty="0" err="1" smtClean="0"/>
              <a:t>High-occupancy</a:t>
            </a:r>
            <a:r>
              <a:rPr lang="da-DK" dirty="0" smtClean="0"/>
              <a:t> </a:t>
            </a:r>
            <a:r>
              <a:rPr lang="da-DK" dirty="0" err="1" smtClean="0"/>
              <a:t>vehicle</a:t>
            </a:r>
            <a:r>
              <a:rPr lang="da-DK" dirty="0" smtClean="0"/>
              <a:t> </a:t>
            </a:r>
            <a:r>
              <a:rPr lang="da-DK" dirty="0" err="1" smtClean="0"/>
              <a:t>lane</a:t>
            </a:r>
            <a:r>
              <a:rPr lang="da-DK" dirty="0" smtClean="0"/>
              <a:t>) </a:t>
            </a:r>
          </a:p>
          <a:p>
            <a:pPr marL="0" indent="0">
              <a:buFontTx/>
              <a:buChar char="•"/>
            </a:pPr>
            <a:endParaRPr lang="da-DK" dirty="0" smtClean="0"/>
          </a:p>
          <a:p>
            <a:pPr marL="0" indent="0">
              <a:buFontTx/>
              <a:buChar char="•"/>
            </a:pPr>
            <a:endParaRPr lang="da-DK" dirty="0" smtClean="0"/>
          </a:p>
        </p:txBody>
      </p:sp>
      <p:pic>
        <p:nvPicPr>
          <p:cNvPr id="230404" name="Picture 2"/>
          <p:cNvPicPr>
            <a:picLocks noGrp="1" noChangeAspect="1" noChangeArrowheads="1"/>
          </p:cNvPicPr>
          <p:nvPr>
            <p:ph sz="half" idx="2"/>
          </p:nvPr>
        </p:nvPicPr>
        <p:blipFill>
          <a:blip r:embed="rId3" cstate="print"/>
          <a:srcRect/>
          <a:stretch>
            <a:fillRect/>
          </a:stretch>
        </p:blipFill>
        <p:spPr>
          <a:xfrm>
            <a:off x="4648200" y="2605088"/>
            <a:ext cx="4027488" cy="3019425"/>
          </a:xfrm>
          <a:noFill/>
        </p:spPr>
      </p:pic>
      <p:pic>
        <p:nvPicPr>
          <p:cNvPr id="230405" name="Picture 3"/>
          <p:cNvPicPr>
            <a:picLocks noChangeAspect="1" noChangeArrowheads="1"/>
          </p:cNvPicPr>
          <p:nvPr/>
        </p:nvPicPr>
        <p:blipFill>
          <a:blip r:embed="rId4" cstate="print"/>
          <a:srcRect/>
          <a:stretch>
            <a:fillRect/>
          </a:stretch>
        </p:blipFill>
        <p:spPr bwMode="auto">
          <a:xfrm>
            <a:off x="8047038" y="2598738"/>
            <a:ext cx="619125" cy="6191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itel 1"/>
          <p:cNvSpPr>
            <a:spLocks noGrp="1"/>
          </p:cNvSpPr>
          <p:nvPr>
            <p:ph type="title"/>
          </p:nvPr>
        </p:nvSpPr>
        <p:spPr/>
        <p:txBody>
          <a:bodyPr/>
          <a:lstStyle/>
          <a:p>
            <a:r>
              <a:rPr lang="da-DK" dirty="0" smtClean="0"/>
              <a:t>Hvad har vi i værktøjskassen? - Mere cykeltrafik</a:t>
            </a:r>
          </a:p>
        </p:txBody>
      </p:sp>
      <p:sp>
        <p:nvSpPr>
          <p:cNvPr id="231427" name="Pladsholder til indhold 2"/>
          <p:cNvSpPr>
            <a:spLocks noGrp="1"/>
          </p:cNvSpPr>
          <p:nvPr>
            <p:ph sz="half" idx="1"/>
          </p:nvPr>
        </p:nvSpPr>
        <p:spPr/>
        <p:txBody>
          <a:bodyPr/>
          <a:lstStyle/>
          <a:p>
            <a:pPr marL="0" indent="0">
              <a:buFontTx/>
              <a:buChar char="•"/>
            </a:pPr>
            <a:r>
              <a:rPr lang="da-DK" smtClean="0"/>
              <a:t>Kampagner - helbred</a:t>
            </a:r>
          </a:p>
          <a:p>
            <a:pPr marL="0" indent="0">
              <a:buFontTx/>
              <a:buChar char="•"/>
            </a:pPr>
            <a:r>
              <a:rPr lang="da-DK" smtClean="0"/>
              <a:t>Cykelmotorveje</a:t>
            </a:r>
          </a:p>
          <a:p>
            <a:pPr marL="0" indent="0">
              <a:buFontTx/>
              <a:buChar char="•"/>
            </a:pPr>
            <a:r>
              <a:rPr lang="da-DK" smtClean="0"/>
              <a:t>Elcykler</a:t>
            </a:r>
          </a:p>
          <a:p>
            <a:pPr marL="0" indent="0">
              <a:buFontTx/>
              <a:buChar char="•"/>
            </a:pPr>
            <a:endParaRPr lang="da-DK" smtClean="0"/>
          </a:p>
          <a:p>
            <a:pPr marL="0" indent="0">
              <a:buFontTx/>
              <a:buChar char="•"/>
            </a:pPr>
            <a:endParaRPr lang="da-DK" smtClean="0"/>
          </a:p>
          <a:p>
            <a:pPr marL="0" indent="0">
              <a:buFontTx/>
              <a:buChar char="•"/>
            </a:pPr>
            <a:endParaRPr lang="da-DK" smtClean="0"/>
          </a:p>
          <a:p>
            <a:pPr marL="0" indent="0">
              <a:buFontTx/>
              <a:buChar char="•"/>
            </a:pPr>
            <a:endParaRPr lang="da-DK" smtClean="0"/>
          </a:p>
        </p:txBody>
      </p:sp>
      <p:pic>
        <p:nvPicPr>
          <p:cNvPr id="5" name="Picture 10" descr="ny%20lygte"/>
          <p:cNvPicPr>
            <a:picLocks noGrp="1" noChangeAspect="1" noChangeArrowheads="1"/>
          </p:cNvPicPr>
          <p:nvPr>
            <p:ph sz="half" idx="2"/>
          </p:nvPr>
        </p:nvPicPr>
        <p:blipFill>
          <a:blip r:embed="rId3" cstate="print"/>
          <a:srcRect/>
          <a:stretch>
            <a:fillRect/>
          </a:stretch>
        </p:blipFill>
        <p:spPr>
          <a:xfrm>
            <a:off x="5391944" y="3162300"/>
            <a:ext cx="2540000" cy="1905000"/>
          </a:xfrm>
          <a:noFill/>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Titel 1"/>
          <p:cNvSpPr>
            <a:spLocks noGrp="1"/>
          </p:cNvSpPr>
          <p:nvPr>
            <p:ph type="title"/>
          </p:nvPr>
        </p:nvSpPr>
        <p:spPr/>
        <p:txBody>
          <a:bodyPr/>
          <a:lstStyle/>
          <a:p>
            <a:r>
              <a:rPr lang="da-DK" dirty="0" smtClean="0"/>
              <a:t>Mere fra værktøjskassen</a:t>
            </a:r>
          </a:p>
        </p:txBody>
      </p:sp>
      <p:sp>
        <p:nvSpPr>
          <p:cNvPr id="234499" name="Pladsholder til indhold 2"/>
          <p:cNvSpPr>
            <a:spLocks noGrp="1"/>
          </p:cNvSpPr>
          <p:nvPr>
            <p:ph sz="half" idx="1"/>
          </p:nvPr>
        </p:nvSpPr>
        <p:spPr/>
        <p:txBody>
          <a:bodyPr/>
          <a:lstStyle/>
          <a:p>
            <a:pPr marL="0" indent="0">
              <a:buFontTx/>
              <a:buChar char="•"/>
            </a:pPr>
            <a:r>
              <a:rPr lang="da-DK" smtClean="0"/>
              <a:t>Telekonferencer</a:t>
            </a:r>
          </a:p>
          <a:p>
            <a:pPr marL="0" indent="0"/>
            <a:endParaRPr lang="da-DK" smtClean="0"/>
          </a:p>
        </p:txBody>
      </p:sp>
      <p:pic>
        <p:nvPicPr>
          <p:cNvPr id="234500" name="Picture 2"/>
          <p:cNvPicPr>
            <a:picLocks noGrp="1" noChangeAspect="1" noChangeArrowheads="1"/>
          </p:cNvPicPr>
          <p:nvPr>
            <p:ph sz="half" idx="2"/>
          </p:nvPr>
        </p:nvPicPr>
        <p:blipFill>
          <a:blip r:embed="rId3" cstate="print"/>
          <a:srcRect/>
          <a:stretch>
            <a:fillRect/>
          </a:stretch>
        </p:blipFill>
        <p:spPr>
          <a:xfrm>
            <a:off x="4648200" y="3209925"/>
            <a:ext cx="4027488" cy="1809750"/>
          </a:xfrm>
          <a:noFill/>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itel 1"/>
          <p:cNvSpPr>
            <a:spLocks noGrp="1"/>
          </p:cNvSpPr>
          <p:nvPr>
            <p:ph type="title"/>
          </p:nvPr>
        </p:nvSpPr>
        <p:spPr/>
        <p:txBody>
          <a:bodyPr/>
          <a:lstStyle/>
          <a:p>
            <a:r>
              <a:rPr lang="da-DK" smtClean="0"/>
              <a:t>Mere fra værktøjskassen</a:t>
            </a:r>
          </a:p>
        </p:txBody>
      </p:sp>
      <p:sp>
        <p:nvSpPr>
          <p:cNvPr id="235523" name="Pladsholder til indhold 2"/>
          <p:cNvSpPr>
            <a:spLocks noGrp="1"/>
          </p:cNvSpPr>
          <p:nvPr>
            <p:ph sz="half" idx="1"/>
          </p:nvPr>
        </p:nvSpPr>
        <p:spPr/>
        <p:txBody>
          <a:bodyPr/>
          <a:lstStyle/>
          <a:p>
            <a:pPr marL="0" indent="0">
              <a:buFontTx/>
              <a:buChar char="•"/>
            </a:pPr>
            <a:r>
              <a:rPr lang="da-DK" smtClean="0"/>
              <a:t>Telekonferencer</a:t>
            </a:r>
          </a:p>
          <a:p>
            <a:pPr marL="0" indent="0">
              <a:buFontTx/>
              <a:buChar char="•"/>
            </a:pPr>
            <a:r>
              <a:rPr lang="da-DK" smtClean="0"/>
              <a:t>Byplanlægning – stationsnærhedsprincip</a:t>
            </a:r>
          </a:p>
          <a:p>
            <a:pPr marL="0" indent="0"/>
            <a:endParaRPr lang="da-DK" smtClean="0"/>
          </a:p>
        </p:txBody>
      </p:sp>
      <p:pic>
        <p:nvPicPr>
          <p:cNvPr id="235524" name="Picture 2"/>
          <p:cNvPicPr>
            <a:picLocks noGrp="1" noChangeAspect="1" noChangeArrowheads="1"/>
          </p:cNvPicPr>
          <p:nvPr>
            <p:ph sz="half" idx="2"/>
          </p:nvPr>
        </p:nvPicPr>
        <p:blipFill>
          <a:blip r:embed="rId3" cstate="print"/>
          <a:srcRect/>
          <a:stretch>
            <a:fillRect/>
          </a:stretch>
        </p:blipFill>
        <p:spPr>
          <a:xfrm>
            <a:off x="4648200" y="2495550"/>
            <a:ext cx="4027488" cy="3238500"/>
          </a:xfrm>
          <a:noFill/>
        </p:spPr>
      </p:pic>
      <p:sp>
        <p:nvSpPr>
          <p:cNvPr id="7" name="Tekstboks 6"/>
          <p:cNvSpPr txBox="1"/>
          <p:nvPr/>
        </p:nvSpPr>
        <p:spPr>
          <a:xfrm>
            <a:off x="4572000" y="5734050"/>
            <a:ext cx="2000250" cy="277813"/>
          </a:xfrm>
          <a:prstGeom prst="rect">
            <a:avLst/>
          </a:prstGeom>
          <a:noFill/>
        </p:spPr>
        <p:txBody>
          <a:bodyPr>
            <a:spAutoFit/>
          </a:bodyPr>
          <a:lstStyle/>
          <a:p>
            <a:pPr>
              <a:defRPr/>
            </a:pPr>
            <a:r>
              <a:rPr lang="da-DK" sz="1200" b="0" dirty="0">
                <a:latin typeface="+mn-lt"/>
              </a:rPr>
              <a:t>København 1749</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el 1"/>
          <p:cNvSpPr>
            <a:spLocks noGrp="1"/>
          </p:cNvSpPr>
          <p:nvPr>
            <p:ph type="title"/>
          </p:nvPr>
        </p:nvSpPr>
        <p:spPr/>
        <p:txBody>
          <a:bodyPr/>
          <a:lstStyle/>
          <a:p>
            <a:r>
              <a:rPr lang="da-DK" smtClean="0"/>
              <a:t>Hvor står vi?</a:t>
            </a:r>
          </a:p>
        </p:txBody>
      </p:sp>
      <p:sp>
        <p:nvSpPr>
          <p:cNvPr id="196611" name="Pladsholder til indhold 2"/>
          <p:cNvSpPr>
            <a:spLocks noGrp="1"/>
          </p:cNvSpPr>
          <p:nvPr>
            <p:ph sz="half" idx="1"/>
          </p:nvPr>
        </p:nvSpPr>
        <p:spPr/>
        <p:txBody>
          <a:bodyPr/>
          <a:lstStyle/>
          <a:p>
            <a:pPr marL="0" indent="0">
              <a:buFontTx/>
              <a:buChar char="•"/>
            </a:pPr>
            <a:r>
              <a:rPr lang="da-DK" smtClean="0"/>
              <a:t>Trafikken stiger med BNP</a:t>
            </a:r>
          </a:p>
        </p:txBody>
      </p:sp>
      <p:pic>
        <p:nvPicPr>
          <p:cNvPr id="196612" name="Picture 2"/>
          <p:cNvPicPr>
            <a:picLocks noGrp="1" noChangeAspect="1" noChangeArrowheads="1"/>
          </p:cNvPicPr>
          <p:nvPr>
            <p:ph sz="half" idx="2"/>
          </p:nvPr>
        </p:nvPicPr>
        <p:blipFill>
          <a:blip r:embed="rId3" cstate="print"/>
          <a:srcRect/>
          <a:stretch>
            <a:fillRect/>
          </a:stretch>
        </p:blipFill>
        <p:spPr>
          <a:xfrm>
            <a:off x="4714875" y="1357313"/>
            <a:ext cx="4027488" cy="2519362"/>
          </a:xfrm>
          <a:noFill/>
        </p:spPr>
      </p:pic>
      <p:pic>
        <p:nvPicPr>
          <p:cNvPr id="196613" name="Picture 5"/>
          <p:cNvPicPr>
            <a:picLocks noChangeAspect="1" noChangeArrowheads="1"/>
          </p:cNvPicPr>
          <p:nvPr/>
        </p:nvPicPr>
        <p:blipFill>
          <a:blip r:embed="rId4" cstate="print"/>
          <a:srcRect/>
          <a:stretch>
            <a:fillRect/>
          </a:stretch>
        </p:blipFill>
        <p:spPr bwMode="auto">
          <a:xfrm>
            <a:off x="3714750" y="3929063"/>
            <a:ext cx="5072063" cy="2551112"/>
          </a:xfrm>
          <a:prstGeom prst="rect">
            <a:avLst/>
          </a:prstGeom>
          <a:noFill/>
          <a:ln w="12700" cap="sq">
            <a:noFill/>
            <a:miter lim="800000"/>
            <a:headEnd type="none" w="sm" len="sm"/>
            <a:tailEnd type="none" w="sm" len="sm"/>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itel 1"/>
          <p:cNvSpPr>
            <a:spLocks noGrp="1"/>
          </p:cNvSpPr>
          <p:nvPr>
            <p:ph type="title"/>
          </p:nvPr>
        </p:nvSpPr>
        <p:spPr/>
        <p:txBody>
          <a:bodyPr/>
          <a:lstStyle/>
          <a:p>
            <a:r>
              <a:rPr lang="da-DK" smtClean="0"/>
              <a:t>Mere fra værktøjskassen</a:t>
            </a:r>
          </a:p>
        </p:txBody>
      </p:sp>
      <p:sp>
        <p:nvSpPr>
          <p:cNvPr id="236547" name="Pladsholder til indhold 2"/>
          <p:cNvSpPr>
            <a:spLocks noGrp="1"/>
          </p:cNvSpPr>
          <p:nvPr>
            <p:ph sz="half" idx="1"/>
          </p:nvPr>
        </p:nvSpPr>
        <p:spPr/>
        <p:txBody>
          <a:bodyPr/>
          <a:lstStyle/>
          <a:p>
            <a:pPr marL="0" indent="0">
              <a:buFontTx/>
              <a:buChar char="•"/>
            </a:pPr>
            <a:r>
              <a:rPr lang="da-DK" dirty="0" smtClean="0"/>
              <a:t>Telekonferencer</a:t>
            </a:r>
          </a:p>
          <a:p>
            <a:pPr marL="0" indent="0">
              <a:buFontTx/>
              <a:buChar char="•"/>
            </a:pPr>
            <a:r>
              <a:rPr lang="da-DK" dirty="0" smtClean="0"/>
              <a:t>Byplanlægning</a:t>
            </a:r>
          </a:p>
          <a:p>
            <a:pPr marL="0" indent="0">
              <a:buFontTx/>
              <a:buChar char="•"/>
            </a:pPr>
            <a:r>
              <a:rPr lang="da-DK" dirty="0" smtClean="0"/>
              <a:t>Parkeringspolitik – herunder parkeringsafgifter</a:t>
            </a:r>
          </a:p>
          <a:p>
            <a:pPr marL="0" indent="0"/>
            <a:endParaRPr lang="da-DK" dirty="0" smtClean="0"/>
          </a:p>
        </p:txBody>
      </p:sp>
      <p:pic>
        <p:nvPicPr>
          <p:cNvPr id="236548" name="Picture 3"/>
          <p:cNvPicPr>
            <a:picLocks noGrp="1" noChangeAspect="1" noChangeArrowheads="1"/>
          </p:cNvPicPr>
          <p:nvPr>
            <p:ph sz="half" idx="2"/>
          </p:nvPr>
        </p:nvPicPr>
        <p:blipFill>
          <a:blip r:embed="rId3" cstate="print"/>
          <a:srcRect/>
          <a:stretch>
            <a:fillRect/>
          </a:stretch>
        </p:blipFill>
        <p:spPr>
          <a:xfrm>
            <a:off x="5176838" y="2133600"/>
            <a:ext cx="2971800" cy="3962400"/>
          </a:xfrm>
          <a:noFill/>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itel 1"/>
          <p:cNvSpPr>
            <a:spLocks noGrp="1"/>
          </p:cNvSpPr>
          <p:nvPr>
            <p:ph type="title"/>
          </p:nvPr>
        </p:nvSpPr>
        <p:spPr/>
        <p:txBody>
          <a:bodyPr/>
          <a:lstStyle/>
          <a:p>
            <a:r>
              <a:rPr lang="da-DK" smtClean="0"/>
              <a:t>Mere fra værktøjskassen</a:t>
            </a:r>
          </a:p>
        </p:txBody>
      </p:sp>
      <p:sp>
        <p:nvSpPr>
          <p:cNvPr id="237571" name="Pladsholder til indhold 2"/>
          <p:cNvSpPr>
            <a:spLocks noGrp="1"/>
          </p:cNvSpPr>
          <p:nvPr>
            <p:ph sz="half" idx="1"/>
          </p:nvPr>
        </p:nvSpPr>
        <p:spPr/>
        <p:txBody>
          <a:bodyPr/>
          <a:lstStyle/>
          <a:p>
            <a:pPr marL="0" indent="0">
              <a:buFontTx/>
              <a:buChar char="•"/>
            </a:pPr>
            <a:r>
              <a:rPr lang="da-DK" dirty="0" smtClean="0"/>
              <a:t>Telekonferencer</a:t>
            </a:r>
          </a:p>
          <a:p>
            <a:pPr marL="0" indent="0">
              <a:buFontTx/>
              <a:buChar char="•"/>
            </a:pPr>
            <a:r>
              <a:rPr lang="da-DK" dirty="0" smtClean="0"/>
              <a:t>Byplanlægning</a:t>
            </a:r>
          </a:p>
          <a:p>
            <a:pPr marL="0" indent="0">
              <a:buFontTx/>
              <a:buChar char="•"/>
            </a:pPr>
            <a:r>
              <a:rPr lang="da-DK" dirty="0" smtClean="0"/>
              <a:t>Parkeringspolitik – herunder parkeringsafgifter</a:t>
            </a:r>
          </a:p>
          <a:p>
            <a:pPr marL="0" indent="0">
              <a:buFontTx/>
              <a:buChar char="•"/>
            </a:pPr>
            <a:r>
              <a:rPr lang="da-DK" dirty="0" smtClean="0"/>
              <a:t>Flere veje</a:t>
            </a:r>
          </a:p>
        </p:txBody>
      </p:sp>
      <p:sp>
        <p:nvSpPr>
          <p:cNvPr id="237572" name="Pladsholder til indhold 4"/>
          <p:cNvSpPr>
            <a:spLocks noGrp="1"/>
          </p:cNvSpPr>
          <p:nvPr>
            <p:ph sz="half" idx="2"/>
          </p:nvPr>
        </p:nvSpPr>
        <p:spPr/>
        <p:txBody>
          <a:bodyPr/>
          <a:lstStyle/>
          <a:p>
            <a:pPr marL="0" indent="0"/>
            <a:endParaRPr lang="da-DK" smtClean="0"/>
          </a:p>
        </p:txBody>
      </p:sp>
      <p:pic>
        <p:nvPicPr>
          <p:cNvPr id="237573" name="Picture 2"/>
          <p:cNvPicPr>
            <a:picLocks noChangeAspect="1" noChangeArrowheads="1"/>
          </p:cNvPicPr>
          <p:nvPr/>
        </p:nvPicPr>
        <p:blipFill>
          <a:blip r:embed="rId3" cstate="print"/>
          <a:srcRect/>
          <a:stretch>
            <a:fillRect/>
          </a:stretch>
        </p:blipFill>
        <p:spPr bwMode="auto">
          <a:xfrm>
            <a:off x="4746625" y="928688"/>
            <a:ext cx="3435350" cy="56435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el 1"/>
          <p:cNvSpPr>
            <a:spLocks noGrp="1"/>
          </p:cNvSpPr>
          <p:nvPr>
            <p:ph type="title"/>
          </p:nvPr>
        </p:nvSpPr>
        <p:spPr/>
        <p:txBody>
          <a:bodyPr/>
          <a:lstStyle/>
          <a:p>
            <a:r>
              <a:rPr lang="da-DK" smtClean="0"/>
              <a:t>Mere fra værktøjskassen</a:t>
            </a:r>
          </a:p>
        </p:txBody>
      </p:sp>
      <p:sp>
        <p:nvSpPr>
          <p:cNvPr id="238595" name="Pladsholder til indhold 2"/>
          <p:cNvSpPr>
            <a:spLocks noGrp="1"/>
          </p:cNvSpPr>
          <p:nvPr>
            <p:ph sz="half" idx="1"/>
          </p:nvPr>
        </p:nvSpPr>
        <p:spPr/>
        <p:txBody>
          <a:bodyPr/>
          <a:lstStyle/>
          <a:p>
            <a:pPr marL="0" indent="0">
              <a:buFontTx/>
              <a:buChar char="•"/>
            </a:pPr>
            <a:r>
              <a:rPr lang="da-DK" smtClean="0"/>
              <a:t>Telekonferencer</a:t>
            </a:r>
          </a:p>
          <a:p>
            <a:pPr marL="0" indent="0">
              <a:buFontTx/>
              <a:buChar char="•"/>
            </a:pPr>
            <a:r>
              <a:rPr lang="da-DK" smtClean="0"/>
              <a:t>Byplanlægning – Arealanvendelse</a:t>
            </a:r>
          </a:p>
          <a:p>
            <a:pPr marL="0" indent="0">
              <a:buFontTx/>
              <a:buChar char="•"/>
            </a:pPr>
            <a:r>
              <a:rPr lang="da-DK" smtClean="0"/>
              <a:t>Parkeringspolitik – herunder parkeringsafgifter</a:t>
            </a:r>
          </a:p>
          <a:p>
            <a:pPr marL="0" indent="0">
              <a:buFontTx/>
              <a:buChar char="•"/>
            </a:pPr>
            <a:r>
              <a:rPr lang="da-DK" smtClean="0"/>
              <a:t>Flere veje</a:t>
            </a:r>
          </a:p>
          <a:p>
            <a:pPr marL="0" indent="0">
              <a:buFontTx/>
              <a:buChar char="•"/>
            </a:pPr>
            <a:r>
              <a:rPr lang="da-DK" smtClean="0"/>
              <a:t>Listen ej udtømmende  - men indeholder ikke RUF</a:t>
            </a:r>
          </a:p>
          <a:p>
            <a:pPr marL="0" indent="0"/>
            <a:endParaRPr lang="da-DK" smtClean="0"/>
          </a:p>
        </p:txBody>
      </p:sp>
      <p:pic>
        <p:nvPicPr>
          <p:cNvPr id="238596" name="Picture 7" descr="E:\RUF billeder\aa2000ruf1.jpg"/>
          <p:cNvPicPr>
            <a:picLocks noGrp="1" noChangeAspect="1" noChangeArrowheads="1"/>
          </p:cNvPicPr>
          <p:nvPr>
            <p:ph sz="half" idx="2"/>
          </p:nvPr>
        </p:nvPicPr>
        <p:blipFill>
          <a:blip r:embed="rId3" cstate="print"/>
          <a:srcRect/>
          <a:stretch>
            <a:fillRect/>
          </a:stretch>
        </p:blipFill>
        <p:spPr>
          <a:xfrm>
            <a:off x="4648200" y="2605088"/>
            <a:ext cx="4027488" cy="3019425"/>
          </a:xfrm>
          <a:noFill/>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4375" y="2357438"/>
            <a:ext cx="7772400" cy="1362075"/>
          </a:xfrm>
        </p:spPr>
        <p:txBody>
          <a:bodyPr/>
          <a:lstStyle/>
          <a:p>
            <a:pPr>
              <a:defRPr/>
            </a:pPr>
            <a:r>
              <a:rPr lang="da-DK" sz="5400" dirty="0" smtClean="0"/>
              <a:t>Er vi på rette vej?</a:t>
            </a:r>
            <a:endParaRPr lang="da-DK" sz="5400" dirty="0"/>
          </a:p>
        </p:txBody>
      </p:sp>
      <p:sp>
        <p:nvSpPr>
          <p:cNvPr id="239619" name="Pladsholder til indhold 2"/>
          <p:cNvSpPr>
            <a:spLocks noGrp="1"/>
          </p:cNvSpPr>
          <p:nvPr>
            <p:ph type="body" idx="1"/>
          </p:nvPr>
        </p:nvSpPr>
        <p:spPr/>
        <p:txBody>
          <a:bodyPr/>
          <a:lstStyle/>
          <a:p>
            <a:endParaRPr lang="da-DK" smtClean="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itel 1"/>
          <p:cNvSpPr>
            <a:spLocks noGrp="1"/>
          </p:cNvSpPr>
          <p:nvPr>
            <p:ph type="title"/>
          </p:nvPr>
        </p:nvSpPr>
        <p:spPr/>
        <p:txBody>
          <a:bodyPr/>
          <a:lstStyle/>
          <a:p>
            <a:r>
              <a:rPr lang="da-DK" smtClean="0"/>
              <a:t>Alternative drivmidler</a:t>
            </a:r>
          </a:p>
        </p:txBody>
      </p:sp>
      <p:sp>
        <p:nvSpPr>
          <p:cNvPr id="240643" name="Pladsholder til indhold 2"/>
          <p:cNvSpPr>
            <a:spLocks noGrp="1"/>
          </p:cNvSpPr>
          <p:nvPr>
            <p:ph sz="half" idx="1"/>
          </p:nvPr>
        </p:nvSpPr>
        <p:spPr/>
        <p:txBody>
          <a:bodyPr/>
          <a:lstStyle/>
          <a:p>
            <a:pPr lvl="1">
              <a:buFontTx/>
              <a:buNone/>
            </a:pPr>
            <a:endParaRPr lang="da-DK" smtClean="0"/>
          </a:p>
          <a:p>
            <a:pPr lvl="1">
              <a:buFontTx/>
              <a:buNone/>
            </a:pPr>
            <a:r>
              <a:rPr lang="da-DK" smtClean="0"/>
              <a:t>Plugin hybrid</a:t>
            </a:r>
          </a:p>
          <a:p>
            <a:pPr marL="0" indent="0"/>
            <a:endParaRPr lang="da-DK" smtClean="0"/>
          </a:p>
        </p:txBody>
      </p:sp>
      <p:pic>
        <p:nvPicPr>
          <p:cNvPr id="240644" name="Picture 4" descr="http://go635254.s3.amazonaws.com/gas2/files/2008/04/plugin-hybrid.png"/>
          <p:cNvPicPr>
            <a:picLocks noGrp="1" noChangeAspect="1" noChangeArrowheads="1"/>
          </p:cNvPicPr>
          <p:nvPr>
            <p:ph sz="half" idx="2"/>
          </p:nvPr>
        </p:nvPicPr>
        <p:blipFill>
          <a:blip r:embed="rId3" cstate="print"/>
          <a:srcRect/>
          <a:stretch>
            <a:fillRect/>
          </a:stretch>
        </p:blipFill>
        <p:spPr>
          <a:xfrm>
            <a:off x="5232400" y="2686050"/>
            <a:ext cx="2859088" cy="2857500"/>
          </a:xfrm>
          <a:noFill/>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itel 1"/>
          <p:cNvSpPr>
            <a:spLocks noGrp="1"/>
          </p:cNvSpPr>
          <p:nvPr>
            <p:ph type="title"/>
          </p:nvPr>
        </p:nvSpPr>
        <p:spPr/>
        <p:txBody>
          <a:bodyPr/>
          <a:lstStyle/>
          <a:p>
            <a:r>
              <a:rPr lang="da-DK" smtClean="0"/>
              <a:t>Kørselsafgifter</a:t>
            </a:r>
          </a:p>
        </p:txBody>
      </p:sp>
      <p:sp>
        <p:nvSpPr>
          <p:cNvPr id="241667" name="Pladsholder til indhold 2"/>
          <p:cNvSpPr>
            <a:spLocks noGrp="1"/>
          </p:cNvSpPr>
          <p:nvPr>
            <p:ph sz="half" idx="1"/>
          </p:nvPr>
        </p:nvSpPr>
        <p:spPr/>
        <p:txBody>
          <a:bodyPr/>
          <a:lstStyle/>
          <a:p>
            <a:pPr marL="342900" lvl="1" indent="-342900">
              <a:spcBef>
                <a:spcPct val="0"/>
              </a:spcBef>
              <a:buFontTx/>
              <a:buNone/>
            </a:pPr>
            <a:r>
              <a:rPr lang="da-DK" smtClean="0"/>
              <a:t>Regeringen fodslæbende</a:t>
            </a:r>
          </a:p>
          <a:p>
            <a:pPr marL="342900" lvl="1" indent="-342900">
              <a:spcBef>
                <a:spcPct val="0"/>
              </a:spcBef>
              <a:buFontTx/>
              <a:buNone/>
            </a:pPr>
            <a:endParaRPr lang="da-DK" smtClean="0"/>
          </a:p>
          <a:p>
            <a:pPr marL="342900" lvl="1" indent="-342900">
              <a:spcBef>
                <a:spcPct val="0"/>
              </a:spcBef>
            </a:pPr>
            <a:r>
              <a:rPr lang="da-DK" smtClean="0"/>
              <a:t>Vil vente på Holland – hvorfor? </a:t>
            </a:r>
          </a:p>
        </p:txBody>
      </p:sp>
      <p:pic>
        <p:nvPicPr>
          <p:cNvPr id="241668" name="Picture 2"/>
          <p:cNvPicPr>
            <a:picLocks noGrp="1" noChangeAspect="1" noChangeArrowheads="1"/>
          </p:cNvPicPr>
          <p:nvPr>
            <p:ph sz="half" idx="2"/>
          </p:nvPr>
        </p:nvPicPr>
        <p:blipFill>
          <a:blip r:embed="rId3" cstate="print"/>
          <a:srcRect/>
          <a:stretch>
            <a:fillRect/>
          </a:stretch>
        </p:blipFill>
        <p:spPr>
          <a:xfrm>
            <a:off x="4648200" y="3387725"/>
            <a:ext cx="4027488" cy="1454150"/>
          </a:xfrm>
          <a:noFill/>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itel 1"/>
          <p:cNvSpPr>
            <a:spLocks noGrp="1"/>
          </p:cNvSpPr>
          <p:nvPr>
            <p:ph type="title"/>
          </p:nvPr>
        </p:nvSpPr>
        <p:spPr/>
        <p:txBody>
          <a:bodyPr/>
          <a:lstStyle/>
          <a:p>
            <a:r>
              <a:rPr lang="da-DK" smtClean="0"/>
              <a:t>Intelligent Farttilpasning</a:t>
            </a:r>
          </a:p>
        </p:txBody>
      </p:sp>
      <p:sp>
        <p:nvSpPr>
          <p:cNvPr id="216067" name="Pladsholder til indhold 4"/>
          <p:cNvSpPr>
            <a:spLocks noGrp="1"/>
          </p:cNvSpPr>
          <p:nvPr>
            <p:ph sz="half" idx="1"/>
          </p:nvPr>
        </p:nvSpPr>
        <p:spPr/>
        <p:txBody>
          <a:bodyPr/>
          <a:lstStyle/>
          <a:p>
            <a:pPr marL="0" indent="0">
              <a:buFontTx/>
              <a:buChar char="•"/>
            </a:pPr>
            <a:endParaRPr lang="da-DK" smtClean="0"/>
          </a:p>
        </p:txBody>
      </p:sp>
      <p:pic>
        <p:nvPicPr>
          <p:cNvPr id="216068" name="Picture 8"/>
          <p:cNvPicPr>
            <a:picLocks noGrp="1" noChangeAspect="1" noChangeArrowheads="1"/>
          </p:cNvPicPr>
          <p:nvPr>
            <p:ph sz="half" idx="2"/>
          </p:nvPr>
        </p:nvPicPr>
        <p:blipFill>
          <a:blip r:embed="rId3" cstate="print"/>
          <a:srcRect/>
          <a:stretch>
            <a:fillRect/>
          </a:stretch>
        </p:blipFill>
        <p:spPr>
          <a:xfrm>
            <a:off x="5483225" y="3232150"/>
            <a:ext cx="2357438" cy="1765300"/>
          </a:xfrm>
          <a:noFill/>
        </p:spPr>
      </p:pic>
      <p:pic>
        <p:nvPicPr>
          <p:cNvPr id="216069" name="Picture 2"/>
          <p:cNvPicPr>
            <a:picLocks noChangeAspect="1" noChangeArrowheads="1"/>
          </p:cNvPicPr>
          <p:nvPr/>
        </p:nvPicPr>
        <p:blipFill>
          <a:blip r:embed="rId4" cstate="print"/>
          <a:srcRect/>
          <a:stretch>
            <a:fillRect/>
          </a:stretch>
        </p:blipFill>
        <p:spPr bwMode="auto">
          <a:xfrm>
            <a:off x="357188" y="1785938"/>
            <a:ext cx="4529137" cy="4357687"/>
          </a:xfrm>
          <a:prstGeom prst="rect">
            <a:avLst/>
          </a:prstGeom>
          <a:noFill/>
          <a:ln w="6350">
            <a:noFill/>
            <a:miter lim="800000"/>
            <a:headEnd/>
            <a:tailEnd/>
          </a:ln>
        </p:spPr>
      </p:pic>
      <p:pic>
        <p:nvPicPr>
          <p:cNvPr id="216070" name="Picture 3"/>
          <p:cNvPicPr>
            <a:picLocks noChangeAspect="1" noChangeArrowheads="1"/>
          </p:cNvPicPr>
          <p:nvPr/>
        </p:nvPicPr>
        <p:blipFill>
          <a:blip r:embed="rId5" cstate="print"/>
          <a:srcRect/>
          <a:stretch>
            <a:fillRect/>
          </a:stretch>
        </p:blipFill>
        <p:spPr bwMode="auto">
          <a:xfrm>
            <a:off x="3714750" y="2143125"/>
            <a:ext cx="5272088" cy="1285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p:cNvSpPr>
            <a:spLocks noGrp="1"/>
          </p:cNvSpPr>
          <p:nvPr>
            <p:ph type="title"/>
          </p:nvPr>
        </p:nvSpPr>
        <p:spPr/>
        <p:txBody>
          <a:bodyPr/>
          <a:lstStyle/>
          <a:p>
            <a:r>
              <a:rPr lang="da-DK" smtClean="0"/>
              <a:t>GPS – baserede kørselsafgifter</a:t>
            </a:r>
          </a:p>
        </p:txBody>
      </p:sp>
      <p:sp>
        <p:nvSpPr>
          <p:cNvPr id="11267" name="Pladsholder til indhold 2"/>
          <p:cNvSpPr>
            <a:spLocks noGrp="1"/>
          </p:cNvSpPr>
          <p:nvPr>
            <p:ph idx="1"/>
          </p:nvPr>
        </p:nvSpPr>
        <p:spPr/>
        <p:txBody>
          <a:bodyPr/>
          <a:lstStyle/>
          <a:p>
            <a:pPr>
              <a:buFontTx/>
              <a:buChar char="•"/>
            </a:pPr>
            <a:r>
              <a:rPr lang="da-DK" smtClean="0"/>
              <a:t>Hvordan skal takststrukturen se ud?</a:t>
            </a:r>
          </a:p>
          <a:p>
            <a:pPr>
              <a:buFontTx/>
              <a:buChar char="•"/>
            </a:pPr>
            <a:r>
              <a:rPr lang="da-DK" smtClean="0"/>
              <a:t>Hvem der skal fastsætte takststrukturen på hhv. statens veje og de kommunale veje? </a:t>
            </a:r>
          </a:p>
          <a:p>
            <a:pPr>
              <a:buFontTx/>
              <a:buChar char="•"/>
            </a:pPr>
            <a:r>
              <a:rPr lang="da-DK" smtClean="0"/>
              <a:t>Hvem skal have provenuet?</a:t>
            </a:r>
          </a:p>
        </p:txBody>
      </p:sp>
      <p:sp>
        <p:nvSpPr>
          <p:cNvPr id="4" name="Pladsholder til diasnummer 3"/>
          <p:cNvSpPr>
            <a:spLocks noGrp="1"/>
          </p:cNvSpPr>
          <p:nvPr>
            <p:ph type="sldNum" sz="quarter" idx="4294967295"/>
          </p:nvPr>
        </p:nvSpPr>
        <p:spPr>
          <a:xfrm>
            <a:off x="6934200" y="6661150"/>
            <a:ext cx="1905000" cy="368300"/>
          </a:xfrm>
          <a:prstGeom prst="rect">
            <a:avLst/>
          </a:prstGeom>
        </p:spPr>
        <p:txBody>
          <a:bodyPr/>
          <a:lstStyle/>
          <a:p>
            <a:pPr>
              <a:defRPr/>
            </a:pPr>
            <a:fld id="{D729108C-4747-4F66-BD7F-8F16C4AC74E6}" type="slidenum">
              <a:rPr lang="da-DK" smtClean="0"/>
              <a:pPr>
                <a:defRPr/>
              </a:pPr>
              <a:t>37</a:t>
            </a:fld>
            <a:endParaRPr lang="da-DK"/>
          </a:p>
        </p:txBody>
      </p:sp>
    </p:spTree>
  </p:cSld>
  <p:clrMapOvr>
    <a:masterClrMapping/>
  </p:clrMapOvr>
  <p:transition>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357188" y="1928813"/>
            <a:ext cx="6375400" cy="738664"/>
          </a:xfrm>
          <a:prstGeom prst="rect">
            <a:avLst/>
          </a:prstGeom>
          <a:solidFill>
            <a:srgbClr val="FFCC99"/>
          </a:solidFill>
          <a:ln w="9525">
            <a:noFill/>
            <a:miter lim="800000"/>
            <a:headEnd/>
            <a:tailEnd/>
          </a:ln>
        </p:spPr>
        <p:txBody>
          <a:bodyPr>
            <a:spAutoFit/>
          </a:bodyPr>
          <a:lstStyle/>
          <a:p>
            <a:pPr>
              <a:spcBef>
                <a:spcPct val="50000"/>
              </a:spcBef>
            </a:pPr>
            <a:r>
              <a:rPr lang="da-DK" sz="1400" dirty="0">
                <a:solidFill>
                  <a:schemeClr val="tx2"/>
                </a:solidFill>
                <a:latin typeface="Verdana" pitchFamily="34" charset="0"/>
              </a:rPr>
              <a:t>Kørselsafgift = </a:t>
            </a:r>
            <a:br>
              <a:rPr lang="da-DK" sz="1400" dirty="0">
                <a:solidFill>
                  <a:schemeClr val="tx2"/>
                </a:solidFill>
                <a:latin typeface="Verdana" pitchFamily="34" charset="0"/>
              </a:rPr>
            </a:br>
            <a:r>
              <a:rPr lang="da-DK" sz="1400" dirty="0">
                <a:solidFill>
                  <a:schemeClr val="tx2"/>
                </a:solidFill>
                <a:latin typeface="Verdana" pitchFamily="34" charset="0"/>
              </a:rPr>
              <a:t>Statslig CO</a:t>
            </a:r>
            <a:r>
              <a:rPr lang="da-DK" sz="1400" baseline="-25000" dirty="0">
                <a:solidFill>
                  <a:schemeClr val="tx2"/>
                </a:solidFill>
                <a:latin typeface="Verdana" pitchFamily="34" charset="0"/>
              </a:rPr>
              <a:t>2</a:t>
            </a:r>
            <a:r>
              <a:rPr lang="da-DK" sz="1400" dirty="0">
                <a:solidFill>
                  <a:schemeClr val="tx2"/>
                </a:solidFill>
                <a:latin typeface="Verdana" pitchFamily="34" charset="0"/>
              </a:rPr>
              <a:t> afgift  øre/km +</a:t>
            </a:r>
            <a:br>
              <a:rPr lang="da-DK" sz="1400" dirty="0">
                <a:solidFill>
                  <a:schemeClr val="tx2"/>
                </a:solidFill>
                <a:latin typeface="Verdana" pitchFamily="34" charset="0"/>
              </a:rPr>
            </a:br>
            <a:r>
              <a:rPr lang="da-DK" sz="1400" dirty="0">
                <a:solidFill>
                  <a:schemeClr val="tx2"/>
                </a:solidFill>
                <a:latin typeface="Verdana" pitchFamily="34" charset="0"/>
              </a:rPr>
              <a:t>Vejbestyrelses afgift </a:t>
            </a:r>
            <a:endParaRPr lang="da-DK" sz="1400" dirty="0">
              <a:solidFill>
                <a:schemeClr val="tx2"/>
              </a:solidFill>
            </a:endParaRPr>
          </a:p>
        </p:txBody>
      </p:sp>
      <p:sp>
        <p:nvSpPr>
          <p:cNvPr id="12291" name="Titel 32"/>
          <p:cNvSpPr>
            <a:spLocks noGrp="1"/>
          </p:cNvSpPr>
          <p:nvPr>
            <p:ph type="title"/>
          </p:nvPr>
        </p:nvSpPr>
        <p:spPr/>
        <p:txBody>
          <a:bodyPr/>
          <a:lstStyle/>
          <a:p>
            <a:r>
              <a:rPr lang="da-DK" smtClean="0"/>
              <a:t>Takststruktur for GPS baserede kørselsafgifter</a:t>
            </a:r>
          </a:p>
        </p:txBody>
      </p:sp>
    </p:spTree>
  </p:cSld>
  <p:clrMapOvr>
    <a:masterClrMapping/>
  </p:clrMapOvr>
  <p:transition>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4"/>
          <p:cNvSpPr txBox="1">
            <a:spLocks noChangeArrowheads="1"/>
          </p:cNvSpPr>
          <p:nvPr/>
        </p:nvSpPr>
        <p:spPr bwMode="auto">
          <a:xfrm>
            <a:off x="357188" y="1928813"/>
            <a:ext cx="6375400" cy="954087"/>
          </a:xfrm>
          <a:prstGeom prst="rect">
            <a:avLst/>
          </a:prstGeom>
          <a:solidFill>
            <a:srgbClr val="FFCC99"/>
          </a:solidFill>
          <a:ln w="9525">
            <a:noFill/>
            <a:miter lim="800000"/>
            <a:headEnd/>
            <a:tailEnd/>
          </a:ln>
        </p:spPr>
        <p:txBody>
          <a:bodyPr>
            <a:spAutoFit/>
          </a:bodyPr>
          <a:lstStyle/>
          <a:p>
            <a:pPr>
              <a:spcBef>
                <a:spcPct val="50000"/>
              </a:spcBef>
            </a:pPr>
            <a:r>
              <a:rPr lang="da-DK" sz="1400">
                <a:solidFill>
                  <a:schemeClr val="tx2"/>
                </a:solidFill>
                <a:latin typeface="Verdana" pitchFamily="34" charset="0"/>
              </a:rPr>
              <a:t>Kørselsafgift = </a:t>
            </a:r>
            <a:br>
              <a:rPr lang="da-DK" sz="1400">
                <a:solidFill>
                  <a:schemeClr val="tx2"/>
                </a:solidFill>
                <a:latin typeface="Verdana" pitchFamily="34" charset="0"/>
              </a:rPr>
            </a:br>
            <a:r>
              <a:rPr lang="da-DK" sz="1400">
                <a:solidFill>
                  <a:schemeClr val="tx2"/>
                </a:solidFill>
                <a:latin typeface="Verdana" pitchFamily="34" charset="0"/>
              </a:rPr>
              <a:t>Statslig CO</a:t>
            </a:r>
            <a:r>
              <a:rPr lang="da-DK" sz="1400" baseline="-25000">
                <a:solidFill>
                  <a:schemeClr val="tx2"/>
                </a:solidFill>
                <a:latin typeface="Verdana" pitchFamily="34" charset="0"/>
              </a:rPr>
              <a:t>2</a:t>
            </a:r>
            <a:r>
              <a:rPr lang="da-DK" sz="1400">
                <a:solidFill>
                  <a:schemeClr val="tx2"/>
                </a:solidFill>
                <a:latin typeface="Verdana" pitchFamily="34" charset="0"/>
              </a:rPr>
              <a:t> afgift  øre/km +</a:t>
            </a:r>
            <a:br>
              <a:rPr lang="da-DK" sz="1400">
                <a:solidFill>
                  <a:schemeClr val="tx2"/>
                </a:solidFill>
                <a:latin typeface="Verdana" pitchFamily="34" charset="0"/>
              </a:rPr>
            </a:br>
            <a:r>
              <a:rPr lang="da-DK" sz="1400">
                <a:solidFill>
                  <a:schemeClr val="tx2"/>
                </a:solidFill>
                <a:latin typeface="Verdana" pitchFamily="34" charset="0"/>
              </a:rPr>
              <a:t>Vejbestyrelses afgift </a:t>
            </a:r>
            <a:br>
              <a:rPr lang="da-DK" sz="1400">
                <a:solidFill>
                  <a:schemeClr val="tx2"/>
                </a:solidFill>
                <a:latin typeface="Verdana" pitchFamily="34" charset="0"/>
              </a:rPr>
            </a:br>
            <a:r>
              <a:rPr lang="da-DK" sz="1400">
                <a:solidFill>
                  <a:schemeClr val="tx2"/>
                </a:solidFill>
                <a:latin typeface="Verdana" pitchFamily="34" charset="0"/>
              </a:rPr>
              <a:t>(Lokalmiljø afgift øre/km + Koldstartsafgift øre pr. tur)</a:t>
            </a:r>
            <a:endParaRPr lang="da-DK" sz="1400">
              <a:solidFill>
                <a:schemeClr val="tx2"/>
              </a:solidFill>
            </a:endParaRPr>
          </a:p>
        </p:txBody>
      </p:sp>
      <p:sp>
        <p:nvSpPr>
          <p:cNvPr id="8196" name="Text Box 197"/>
          <p:cNvSpPr txBox="1">
            <a:spLocks noChangeArrowheads="1"/>
          </p:cNvSpPr>
          <p:nvPr/>
        </p:nvSpPr>
        <p:spPr bwMode="auto">
          <a:xfrm>
            <a:off x="1040279" y="4383275"/>
            <a:ext cx="1296442" cy="507831"/>
          </a:xfrm>
          <a:prstGeom prst="rect">
            <a:avLst/>
          </a:prstGeom>
          <a:solidFill>
            <a:srgbClr val="99FF66">
              <a:alpha val="50195"/>
            </a:srgbClr>
          </a:solidFill>
          <a:ln w="12700">
            <a:solidFill>
              <a:schemeClr val="accent1"/>
            </a:solidFill>
            <a:miter lim="800000"/>
            <a:headEnd type="none" w="sm" len="sm"/>
            <a:tailEnd type="none" w="sm" len="sm"/>
          </a:ln>
        </p:spPr>
        <p:txBody>
          <a:bodyPr wrap="square">
            <a:spAutoFit/>
          </a:bodyPr>
          <a:lstStyle/>
          <a:p>
            <a:pPr eaLnBrk="0" hangingPunct="0">
              <a:spcBef>
                <a:spcPct val="50000"/>
              </a:spcBef>
            </a:pPr>
            <a:r>
              <a:rPr lang="da-DK" sz="900" dirty="0">
                <a:solidFill>
                  <a:schemeClr val="tx2"/>
                </a:solidFill>
                <a:latin typeface="Verdana" pitchFamily="34" charset="0"/>
              </a:rPr>
              <a:t>Faktor for det enkelte køretøjs CO</a:t>
            </a:r>
            <a:r>
              <a:rPr lang="da-DK" sz="900" baseline="-25000" dirty="0">
                <a:solidFill>
                  <a:schemeClr val="tx2"/>
                </a:solidFill>
                <a:latin typeface="Verdana" pitchFamily="34" charset="0"/>
              </a:rPr>
              <a:t>2 </a:t>
            </a:r>
            <a:r>
              <a:rPr lang="da-DK" sz="900" dirty="0">
                <a:solidFill>
                  <a:schemeClr val="tx2"/>
                </a:solidFill>
                <a:latin typeface="Verdana" pitchFamily="34" charset="0"/>
              </a:rPr>
              <a:t>udslip</a:t>
            </a:r>
          </a:p>
        </p:txBody>
      </p:sp>
      <p:sp>
        <p:nvSpPr>
          <p:cNvPr id="8197" name="Text Box 198"/>
          <p:cNvSpPr txBox="1">
            <a:spLocks noChangeArrowheads="1"/>
          </p:cNvSpPr>
          <p:nvPr/>
        </p:nvSpPr>
        <p:spPr bwMode="auto">
          <a:xfrm>
            <a:off x="826994" y="4498041"/>
            <a:ext cx="296917" cy="246221"/>
          </a:xfrm>
          <a:prstGeom prst="rect">
            <a:avLst/>
          </a:prstGeom>
          <a:noFill/>
          <a:ln w="9525">
            <a:noFill/>
            <a:miter lim="800000"/>
            <a:headEnd/>
            <a:tailEnd/>
          </a:ln>
        </p:spPr>
        <p:txBody>
          <a:bodyPr wrap="square">
            <a:spAutoFit/>
          </a:bodyPr>
          <a:lstStyle/>
          <a:p>
            <a:pPr>
              <a:spcBef>
                <a:spcPct val="50000"/>
              </a:spcBef>
            </a:pPr>
            <a:r>
              <a:rPr lang="da-DK" sz="1000" dirty="0">
                <a:latin typeface="Verdana" pitchFamily="34" charset="0"/>
              </a:rPr>
              <a:t>*</a:t>
            </a:r>
          </a:p>
        </p:txBody>
      </p:sp>
      <p:sp>
        <p:nvSpPr>
          <p:cNvPr id="8198" name="Text Box 199"/>
          <p:cNvSpPr txBox="1">
            <a:spLocks noChangeArrowheads="1"/>
          </p:cNvSpPr>
          <p:nvPr/>
        </p:nvSpPr>
        <p:spPr bwMode="auto">
          <a:xfrm>
            <a:off x="28353" y="5264996"/>
            <a:ext cx="1951360" cy="707886"/>
          </a:xfrm>
          <a:prstGeom prst="rect">
            <a:avLst/>
          </a:prstGeom>
          <a:solidFill>
            <a:schemeClr val="accent1"/>
          </a:solidFill>
          <a:ln w="9525">
            <a:noFill/>
            <a:miter lim="800000"/>
            <a:headEnd/>
            <a:tailEnd/>
          </a:ln>
        </p:spPr>
        <p:txBody>
          <a:bodyPr wrap="square">
            <a:spAutoFit/>
          </a:bodyPr>
          <a:lstStyle/>
          <a:p>
            <a:pPr>
              <a:spcBef>
                <a:spcPct val="50000"/>
              </a:spcBef>
            </a:pPr>
            <a:r>
              <a:rPr lang="da-DK" sz="800" b="0" dirty="0">
                <a:latin typeface="Verdana" pitchFamily="34" charset="0"/>
              </a:rPr>
              <a:t>Det aktuelle køretøjs CO</a:t>
            </a:r>
            <a:r>
              <a:rPr lang="da-DK" sz="800" b="0" baseline="-25000" dirty="0">
                <a:latin typeface="Verdana" pitchFamily="34" charset="0"/>
              </a:rPr>
              <a:t>2 </a:t>
            </a:r>
            <a:r>
              <a:rPr lang="da-DK" sz="800" b="0" dirty="0" smtClean="0">
                <a:latin typeface="Verdana" pitchFamily="34" charset="0"/>
              </a:rPr>
              <a:t>-udledning </a:t>
            </a:r>
            <a:r>
              <a:rPr lang="da-DK" sz="800" b="0" dirty="0">
                <a:latin typeface="Verdana" pitchFamily="34" charset="0"/>
              </a:rPr>
              <a:t>i g  divideret med 139 (som er det </a:t>
            </a:r>
            <a:r>
              <a:rPr lang="da-DK" sz="800" b="0" dirty="0" smtClean="0">
                <a:latin typeface="Verdana" pitchFamily="34" charset="0"/>
              </a:rPr>
              <a:t>gennemsnitlige </a:t>
            </a:r>
            <a:r>
              <a:rPr lang="da-DK" sz="800" b="0" dirty="0">
                <a:latin typeface="Verdana" pitchFamily="34" charset="0"/>
              </a:rPr>
              <a:t>CO2 udslip for den danske personbilpark)</a:t>
            </a:r>
          </a:p>
        </p:txBody>
      </p:sp>
      <p:cxnSp>
        <p:nvCxnSpPr>
          <p:cNvPr id="8199" name="AutoShape 200"/>
          <p:cNvCxnSpPr>
            <a:cxnSpLocks noChangeShapeType="1"/>
            <a:stCxn id="8202" idx="0"/>
            <a:endCxn id="8235" idx="2"/>
          </p:cNvCxnSpPr>
          <p:nvPr/>
        </p:nvCxnSpPr>
        <p:spPr bwMode="auto">
          <a:xfrm rot="5400000" flipH="1" flipV="1">
            <a:off x="444767" y="3430855"/>
            <a:ext cx="1082675" cy="1072617"/>
          </a:xfrm>
          <a:prstGeom prst="straightConnector1">
            <a:avLst/>
          </a:prstGeom>
          <a:noFill/>
          <a:ln w="9525">
            <a:solidFill>
              <a:schemeClr val="tx1"/>
            </a:solidFill>
            <a:round/>
            <a:headEnd/>
            <a:tailEnd type="triangle" w="med" len="med"/>
          </a:ln>
        </p:spPr>
      </p:cxnSp>
      <p:cxnSp>
        <p:nvCxnSpPr>
          <p:cNvPr id="8200" name="AutoShape 201"/>
          <p:cNvCxnSpPr>
            <a:cxnSpLocks noChangeShapeType="1"/>
            <a:stCxn id="8196" idx="0"/>
            <a:endCxn id="8235" idx="2"/>
          </p:cNvCxnSpPr>
          <p:nvPr/>
        </p:nvCxnSpPr>
        <p:spPr bwMode="auto">
          <a:xfrm rot="16200000" flipV="1">
            <a:off x="1126732" y="3821506"/>
            <a:ext cx="957450" cy="166087"/>
          </a:xfrm>
          <a:prstGeom prst="straightConnector1">
            <a:avLst/>
          </a:prstGeom>
          <a:noFill/>
          <a:ln w="9525">
            <a:solidFill>
              <a:schemeClr val="tx1"/>
            </a:solidFill>
            <a:round/>
            <a:headEnd/>
            <a:tailEnd type="triangle" w="med" len="med"/>
          </a:ln>
        </p:spPr>
      </p:cxnSp>
      <p:cxnSp>
        <p:nvCxnSpPr>
          <p:cNvPr id="8201" name="AutoShape 202"/>
          <p:cNvCxnSpPr>
            <a:cxnSpLocks noChangeShapeType="1"/>
            <a:stCxn id="8198" idx="0"/>
            <a:endCxn id="8196" idx="2"/>
          </p:cNvCxnSpPr>
          <p:nvPr/>
        </p:nvCxnSpPr>
        <p:spPr bwMode="auto">
          <a:xfrm rot="5400000" flipH="1" flipV="1">
            <a:off x="1159321" y="4735818"/>
            <a:ext cx="373890" cy="684467"/>
          </a:xfrm>
          <a:prstGeom prst="straightConnector1">
            <a:avLst/>
          </a:prstGeom>
          <a:noFill/>
          <a:ln w="9525">
            <a:solidFill>
              <a:schemeClr val="tx1"/>
            </a:solidFill>
            <a:round/>
            <a:headEnd/>
            <a:tailEnd type="triangle" w="med" len="med"/>
          </a:ln>
        </p:spPr>
      </p:cxnSp>
      <p:sp>
        <p:nvSpPr>
          <p:cNvPr id="8202" name="Text Box 233"/>
          <p:cNvSpPr txBox="1">
            <a:spLocks noChangeArrowheads="1"/>
          </p:cNvSpPr>
          <p:nvPr/>
        </p:nvSpPr>
        <p:spPr bwMode="auto">
          <a:xfrm>
            <a:off x="0" y="4508500"/>
            <a:ext cx="899592" cy="230832"/>
          </a:xfrm>
          <a:prstGeom prst="rect">
            <a:avLst/>
          </a:prstGeom>
          <a:solidFill>
            <a:srgbClr val="99FF66">
              <a:alpha val="50195"/>
            </a:srgbClr>
          </a:solidFill>
          <a:ln w="12700">
            <a:solidFill>
              <a:schemeClr val="accent1"/>
            </a:solidFill>
            <a:miter lim="800000"/>
            <a:headEnd type="none" w="sm" len="sm"/>
            <a:tailEnd type="none" w="sm" len="sm"/>
          </a:ln>
        </p:spPr>
        <p:txBody>
          <a:bodyPr wrap="square">
            <a:spAutoFit/>
          </a:bodyPr>
          <a:lstStyle/>
          <a:p>
            <a:pPr eaLnBrk="0" hangingPunct="0">
              <a:spcBef>
                <a:spcPct val="50000"/>
              </a:spcBef>
            </a:pPr>
            <a:r>
              <a:rPr lang="da-DK" sz="900" dirty="0">
                <a:solidFill>
                  <a:schemeClr val="tx2"/>
                </a:solidFill>
                <a:latin typeface="Verdana" pitchFamily="34" charset="0"/>
              </a:rPr>
              <a:t>25 øre/km</a:t>
            </a:r>
          </a:p>
        </p:txBody>
      </p:sp>
      <p:sp>
        <p:nvSpPr>
          <p:cNvPr id="8203" name="Text Box 235"/>
          <p:cNvSpPr txBox="1">
            <a:spLocks noChangeArrowheads="1"/>
          </p:cNvSpPr>
          <p:nvPr/>
        </p:nvSpPr>
        <p:spPr bwMode="auto">
          <a:xfrm>
            <a:off x="3563888" y="3789040"/>
            <a:ext cx="1800225" cy="460375"/>
          </a:xfrm>
          <a:prstGeom prst="rect">
            <a:avLst/>
          </a:prstGeom>
          <a:solidFill>
            <a:srgbClr val="FFCC99">
              <a:alpha val="50195"/>
            </a:srgbClr>
          </a:solidFill>
          <a:ln w="12700">
            <a:solidFill>
              <a:schemeClr val="accent1"/>
            </a:solidFill>
            <a:miter lim="800000"/>
            <a:headEnd type="none" w="sm" len="sm"/>
            <a:tailEnd type="none" w="sm" len="sm"/>
          </a:ln>
        </p:spPr>
        <p:txBody>
          <a:bodyPr>
            <a:spAutoFit/>
          </a:bodyPr>
          <a:lstStyle/>
          <a:p>
            <a:pPr eaLnBrk="0" hangingPunct="0">
              <a:spcBef>
                <a:spcPct val="50000"/>
              </a:spcBef>
            </a:pPr>
            <a:r>
              <a:rPr lang="da-DK" sz="1200">
                <a:solidFill>
                  <a:schemeClr val="tx2"/>
                </a:solidFill>
                <a:latin typeface="Verdana" pitchFamily="34" charset="0"/>
              </a:rPr>
              <a:t>Lokalmiljø afgift</a:t>
            </a:r>
            <a:br>
              <a:rPr lang="da-DK" sz="1200">
                <a:solidFill>
                  <a:schemeClr val="tx2"/>
                </a:solidFill>
                <a:latin typeface="Verdana" pitchFamily="34" charset="0"/>
              </a:rPr>
            </a:br>
            <a:r>
              <a:rPr lang="da-DK" sz="1200">
                <a:solidFill>
                  <a:schemeClr val="tx2"/>
                </a:solidFill>
                <a:latin typeface="Verdana" pitchFamily="34" charset="0"/>
              </a:rPr>
              <a:t>øre/km</a:t>
            </a:r>
          </a:p>
        </p:txBody>
      </p:sp>
      <p:sp>
        <p:nvSpPr>
          <p:cNvPr id="8204" name="Text Box 236"/>
          <p:cNvSpPr txBox="1">
            <a:spLocks noChangeArrowheads="1"/>
          </p:cNvSpPr>
          <p:nvPr/>
        </p:nvSpPr>
        <p:spPr bwMode="auto">
          <a:xfrm>
            <a:off x="2458199" y="4531659"/>
            <a:ext cx="1296144" cy="230832"/>
          </a:xfrm>
          <a:prstGeom prst="rect">
            <a:avLst/>
          </a:prstGeom>
          <a:solidFill>
            <a:srgbClr val="99FF66">
              <a:alpha val="50195"/>
            </a:srgbClr>
          </a:solidFill>
          <a:ln w="12700">
            <a:solidFill>
              <a:schemeClr val="accent1"/>
            </a:solidFill>
            <a:miter lim="800000"/>
            <a:headEnd type="none" w="sm" len="sm"/>
            <a:tailEnd type="none" w="sm" len="sm"/>
          </a:ln>
        </p:spPr>
        <p:txBody>
          <a:bodyPr wrap="square">
            <a:spAutoFit/>
          </a:bodyPr>
          <a:lstStyle/>
          <a:p>
            <a:pPr eaLnBrk="0" hangingPunct="0">
              <a:spcBef>
                <a:spcPct val="50000"/>
              </a:spcBef>
            </a:pPr>
            <a:r>
              <a:rPr lang="da-DK" sz="900" dirty="0" smtClean="0">
                <a:solidFill>
                  <a:schemeClr val="tx2"/>
                </a:solidFill>
                <a:latin typeface="Verdana" pitchFamily="34" charset="0"/>
              </a:rPr>
              <a:t>Tæthed/vejtype</a:t>
            </a:r>
            <a:endParaRPr lang="da-DK" sz="900" dirty="0">
              <a:solidFill>
                <a:schemeClr val="tx2"/>
              </a:solidFill>
              <a:latin typeface="Verdana" pitchFamily="34" charset="0"/>
            </a:endParaRPr>
          </a:p>
        </p:txBody>
      </p:sp>
      <p:sp>
        <p:nvSpPr>
          <p:cNvPr id="8205" name="Text Box 237"/>
          <p:cNvSpPr txBox="1">
            <a:spLocks noChangeArrowheads="1"/>
          </p:cNvSpPr>
          <p:nvPr/>
        </p:nvSpPr>
        <p:spPr bwMode="auto">
          <a:xfrm>
            <a:off x="5148064" y="4509120"/>
            <a:ext cx="936103" cy="230832"/>
          </a:xfrm>
          <a:prstGeom prst="rect">
            <a:avLst/>
          </a:prstGeom>
          <a:solidFill>
            <a:srgbClr val="99FF66">
              <a:alpha val="50195"/>
            </a:srgbClr>
          </a:solidFill>
          <a:ln w="12700">
            <a:solidFill>
              <a:schemeClr val="accent1"/>
            </a:solidFill>
            <a:miter lim="800000"/>
            <a:headEnd type="none" w="sm" len="sm"/>
            <a:tailEnd type="none" w="sm" len="sm"/>
          </a:ln>
        </p:spPr>
        <p:txBody>
          <a:bodyPr wrap="square">
            <a:spAutoFit/>
          </a:bodyPr>
          <a:lstStyle/>
          <a:p>
            <a:pPr eaLnBrk="0" hangingPunct="0">
              <a:spcBef>
                <a:spcPct val="50000"/>
              </a:spcBef>
            </a:pPr>
            <a:r>
              <a:rPr lang="da-DK" sz="900" dirty="0">
                <a:solidFill>
                  <a:schemeClr val="tx2"/>
                </a:solidFill>
                <a:latin typeface="Verdana" pitchFamily="34" charset="0"/>
              </a:rPr>
              <a:t>Miljøfaktor</a:t>
            </a:r>
          </a:p>
        </p:txBody>
      </p:sp>
      <p:sp>
        <p:nvSpPr>
          <p:cNvPr id="8206" name="Text Box 238"/>
          <p:cNvSpPr txBox="1">
            <a:spLocks noChangeArrowheads="1"/>
          </p:cNvSpPr>
          <p:nvPr/>
        </p:nvSpPr>
        <p:spPr bwMode="auto">
          <a:xfrm>
            <a:off x="3704241" y="4538002"/>
            <a:ext cx="288925" cy="244475"/>
          </a:xfrm>
          <a:prstGeom prst="rect">
            <a:avLst/>
          </a:prstGeom>
          <a:noFill/>
          <a:ln w="9525">
            <a:noFill/>
            <a:miter lim="800000"/>
            <a:headEnd/>
            <a:tailEnd/>
          </a:ln>
        </p:spPr>
        <p:txBody>
          <a:bodyPr>
            <a:spAutoFit/>
          </a:bodyPr>
          <a:lstStyle/>
          <a:p>
            <a:pPr>
              <a:spcBef>
                <a:spcPct val="50000"/>
              </a:spcBef>
            </a:pPr>
            <a:r>
              <a:rPr lang="da-DK" sz="1000" dirty="0">
                <a:latin typeface="Verdana" pitchFamily="34" charset="0"/>
              </a:rPr>
              <a:t>*</a:t>
            </a:r>
          </a:p>
        </p:txBody>
      </p:sp>
      <p:cxnSp>
        <p:nvCxnSpPr>
          <p:cNvPr id="8207" name="AutoShape 240"/>
          <p:cNvCxnSpPr>
            <a:cxnSpLocks noChangeShapeType="1"/>
            <a:stCxn id="8204" idx="0"/>
            <a:endCxn id="8203" idx="2"/>
          </p:cNvCxnSpPr>
          <p:nvPr/>
        </p:nvCxnSpPr>
        <p:spPr bwMode="auto">
          <a:xfrm rot="5400000" flipH="1" flipV="1">
            <a:off x="3644014" y="3711672"/>
            <a:ext cx="282244" cy="1357730"/>
          </a:xfrm>
          <a:prstGeom prst="straightConnector1">
            <a:avLst/>
          </a:prstGeom>
          <a:noFill/>
          <a:ln w="9525">
            <a:solidFill>
              <a:schemeClr val="tx1"/>
            </a:solidFill>
            <a:round/>
            <a:headEnd/>
            <a:tailEnd type="triangle" w="med" len="med"/>
          </a:ln>
        </p:spPr>
      </p:cxnSp>
      <p:cxnSp>
        <p:nvCxnSpPr>
          <p:cNvPr id="8208" name="AutoShape 241"/>
          <p:cNvCxnSpPr>
            <a:cxnSpLocks noChangeShapeType="1"/>
            <a:stCxn id="8205" idx="0"/>
            <a:endCxn id="8203" idx="2"/>
          </p:cNvCxnSpPr>
          <p:nvPr/>
        </p:nvCxnSpPr>
        <p:spPr bwMode="auto">
          <a:xfrm rot="16200000" flipV="1">
            <a:off x="4910207" y="3803210"/>
            <a:ext cx="259705" cy="1152115"/>
          </a:xfrm>
          <a:prstGeom prst="straightConnector1">
            <a:avLst/>
          </a:prstGeom>
          <a:noFill/>
          <a:ln w="9525">
            <a:solidFill>
              <a:schemeClr val="tx1"/>
            </a:solidFill>
            <a:round/>
            <a:headEnd/>
            <a:tailEnd type="triangle" w="med" len="med"/>
          </a:ln>
        </p:spPr>
      </p:cxnSp>
      <p:cxnSp>
        <p:nvCxnSpPr>
          <p:cNvPr id="8209" name="AutoShape 242"/>
          <p:cNvCxnSpPr>
            <a:cxnSpLocks noChangeShapeType="1"/>
          </p:cNvCxnSpPr>
          <p:nvPr/>
        </p:nvCxnSpPr>
        <p:spPr bwMode="auto">
          <a:xfrm rot="16200000" flipV="1">
            <a:off x="2965763" y="4880399"/>
            <a:ext cx="302314" cy="21692"/>
          </a:xfrm>
          <a:prstGeom prst="straightConnector1">
            <a:avLst/>
          </a:prstGeom>
          <a:noFill/>
          <a:ln w="9525">
            <a:solidFill>
              <a:schemeClr val="tx1"/>
            </a:solidFill>
            <a:round/>
            <a:headEnd/>
            <a:tailEnd type="triangle" w="med" len="med"/>
          </a:ln>
        </p:spPr>
      </p:cxnSp>
      <p:graphicFrame>
        <p:nvGraphicFramePr>
          <p:cNvPr id="5363" name="Group 243"/>
          <p:cNvGraphicFramePr>
            <a:graphicFrameLocks noGrp="1"/>
          </p:cNvGraphicFramePr>
          <p:nvPr/>
        </p:nvGraphicFramePr>
        <p:xfrm>
          <a:off x="4067944" y="5009029"/>
          <a:ext cx="705055" cy="487424"/>
        </p:xfrm>
        <a:graphic>
          <a:graphicData uri="http://schemas.openxmlformats.org/drawingml/2006/table">
            <a:tbl>
              <a:tblPr/>
              <a:tblGrid>
                <a:gridCol w="499655"/>
                <a:gridCol w="205400"/>
              </a:tblGrid>
              <a:tr h="1635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a-DK" sz="800" b="0" i="0" u="none" strike="noStrike" cap="none" normalizeH="0" baseline="0" dirty="0" smtClean="0">
                          <a:ln>
                            <a:noFill/>
                          </a:ln>
                          <a:solidFill>
                            <a:schemeClr val="tx1"/>
                          </a:solidFill>
                          <a:effectLst/>
                          <a:latin typeface="Verdana" pitchFamily="34" charset="0"/>
                        </a:rPr>
                        <a:t>City</a:t>
                      </a:r>
                    </a:p>
                  </a:txBody>
                  <a:tcPr marL="90000" marR="90000" marT="0" marB="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a-DK" sz="800" b="0" i="0" u="none" strike="noStrike" cap="none" normalizeH="0" baseline="0" dirty="0" smtClean="0">
                          <a:ln>
                            <a:noFill/>
                          </a:ln>
                          <a:solidFill>
                            <a:schemeClr val="tx1"/>
                          </a:solidFill>
                          <a:effectLst/>
                          <a:latin typeface="Verdana" pitchFamily="34" charset="0"/>
                        </a:rPr>
                        <a:t>2</a:t>
                      </a:r>
                    </a:p>
                  </a:txBody>
                  <a:tcPr marL="90000" marR="90000" marT="0" marB="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1603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a-DK" sz="800" b="0" i="0" u="none" strike="noStrike" cap="none" normalizeH="0" baseline="0" dirty="0" smtClean="0">
                          <a:ln>
                            <a:noFill/>
                          </a:ln>
                          <a:solidFill>
                            <a:schemeClr val="tx1"/>
                          </a:solidFill>
                          <a:effectLst/>
                          <a:latin typeface="Verdana" pitchFamily="34" charset="0"/>
                        </a:rPr>
                        <a:t>By</a:t>
                      </a:r>
                    </a:p>
                  </a:txBody>
                  <a:tcPr marL="90000" marR="90000" marT="0" marB="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a-DK" sz="800" b="0" i="0" u="none" strike="noStrike" cap="none" normalizeH="0" baseline="0" dirty="0" smtClean="0">
                          <a:ln>
                            <a:noFill/>
                          </a:ln>
                          <a:solidFill>
                            <a:schemeClr val="tx1"/>
                          </a:solidFill>
                          <a:effectLst/>
                          <a:latin typeface="Verdana" pitchFamily="34" charset="0"/>
                        </a:rPr>
                        <a:t>2</a:t>
                      </a:r>
                    </a:p>
                  </a:txBody>
                  <a:tcPr marL="90000" marR="90000" marT="0" marB="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1635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a-DK" sz="800" b="0" i="0" u="none" strike="noStrike" cap="none" normalizeH="0" baseline="0" dirty="0" smtClean="0">
                          <a:ln>
                            <a:noFill/>
                          </a:ln>
                          <a:solidFill>
                            <a:schemeClr val="tx1"/>
                          </a:solidFill>
                          <a:effectLst/>
                          <a:latin typeface="Verdana" pitchFamily="34" charset="0"/>
                        </a:rPr>
                        <a:t>Land</a:t>
                      </a:r>
                    </a:p>
                  </a:txBody>
                  <a:tcPr marL="90000" marR="90000" marT="0" marB="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a-DK" sz="800" b="0" i="0" u="none" strike="noStrike" cap="none" normalizeH="0" baseline="0" dirty="0" smtClean="0">
                          <a:ln>
                            <a:noFill/>
                          </a:ln>
                          <a:solidFill>
                            <a:schemeClr val="tx1"/>
                          </a:solidFill>
                          <a:effectLst/>
                          <a:latin typeface="Verdana" pitchFamily="34" charset="0"/>
                        </a:rPr>
                        <a:t>1</a:t>
                      </a:r>
                    </a:p>
                  </a:txBody>
                  <a:tcPr marL="90000" marR="90000" marT="0" marB="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sp>
        <p:nvSpPr>
          <p:cNvPr id="8226" name="Text Box 390"/>
          <p:cNvSpPr txBox="1">
            <a:spLocks noChangeArrowheads="1"/>
          </p:cNvSpPr>
          <p:nvPr/>
        </p:nvSpPr>
        <p:spPr bwMode="auto">
          <a:xfrm>
            <a:off x="3348038" y="3017838"/>
            <a:ext cx="504825" cy="366712"/>
          </a:xfrm>
          <a:prstGeom prst="rect">
            <a:avLst/>
          </a:prstGeom>
          <a:noFill/>
          <a:ln w="9525">
            <a:noFill/>
            <a:miter lim="800000"/>
            <a:headEnd/>
            <a:tailEnd/>
          </a:ln>
        </p:spPr>
        <p:txBody>
          <a:bodyPr>
            <a:spAutoFit/>
          </a:bodyPr>
          <a:lstStyle/>
          <a:p>
            <a:pPr>
              <a:spcBef>
                <a:spcPct val="50000"/>
              </a:spcBef>
            </a:pPr>
            <a:r>
              <a:rPr lang="da-DK"/>
              <a:t>+</a:t>
            </a:r>
          </a:p>
        </p:txBody>
      </p:sp>
      <p:cxnSp>
        <p:nvCxnSpPr>
          <p:cNvPr id="8227" name="AutoShape 396"/>
          <p:cNvCxnSpPr>
            <a:cxnSpLocks noChangeShapeType="1"/>
            <a:endCxn id="8205" idx="2"/>
          </p:cNvCxnSpPr>
          <p:nvPr/>
        </p:nvCxnSpPr>
        <p:spPr bwMode="auto">
          <a:xfrm rot="5400000" flipH="1" flipV="1">
            <a:off x="5490678" y="4863422"/>
            <a:ext cx="248907" cy="1969"/>
          </a:xfrm>
          <a:prstGeom prst="straightConnector1">
            <a:avLst/>
          </a:prstGeom>
          <a:noFill/>
          <a:ln w="9525">
            <a:solidFill>
              <a:schemeClr val="tx1"/>
            </a:solidFill>
            <a:round/>
            <a:headEnd/>
            <a:tailEnd type="triangle" w="med" len="med"/>
          </a:ln>
        </p:spPr>
      </p:cxnSp>
      <p:sp>
        <p:nvSpPr>
          <p:cNvPr id="8228" name="Titel 32"/>
          <p:cNvSpPr>
            <a:spLocks noGrp="1"/>
          </p:cNvSpPr>
          <p:nvPr>
            <p:ph type="title"/>
          </p:nvPr>
        </p:nvSpPr>
        <p:spPr/>
        <p:txBody>
          <a:bodyPr/>
          <a:lstStyle/>
          <a:p>
            <a:r>
              <a:rPr lang="da-DK" smtClean="0"/>
              <a:t>Takststruktur for GPS baserede kørselsafgifter</a:t>
            </a:r>
          </a:p>
        </p:txBody>
      </p:sp>
      <p:sp>
        <p:nvSpPr>
          <p:cNvPr id="8229" name="Text Box 5"/>
          <p:cNvSpPr txBox="1">
            <a:spLocks noChangeArrowheads="1"/>
          </p:cNvSpPr>
          <p:nvPr/>
        </p:nvSpPr>
        <p:spPr bwMode="auto">
          <a:xfrm>
            <a:off x="5889625" y="3789040"/>
            <a:ext cx="3254375" cy="461962"/>
          </a:xfrm>
          <a:prstGeom prst="rect">
            <a:avLst/>
          </a:prstGeom>
          <a:solidFill>
            <a:srgbClr val="FFCC99">
              <a:alpha val="50195"/>
            </a:srgbClr>
          </a:solidFill>
          <a:ln w="12700">
            <a:solidFill>
              <a:schemeClr val="accent1"/>
            </a:solidFill>
            <a:miter lim="800000"/>
            <a:headEnd type="none" w="sm" len="sm"/>
            <a:tailEnd type="none" w="sm" len="sm"/>
          </a:ln>
        </p:spPr>
        <p:txBody>
          <a:bodyPr>
            <a:spAutoFit/>
          </a:bodyPr>
          <a:lstStyle/>
          <a:p>
            <a:pPr eaLnBrk="0" hangingPunct="0">
              <a:spcBef>
                <a:spcPct val="50000"/>
              </a:spcBef>
            </a:pPr>
            <a:r>
              <a:rPr lang="da-DK" sz="1200">
                <a:solidFill>
                  <a:schemeClr val="tx2"/>
                </a:solidFill>
                <a:latin typeface="Verdana" pitchFamily="34" charset="0"/>
              </a:rPr>
              <a:t>Koldstartsafgift på personbilture øre/tur</a:t>
            </a:r>
          </a:p>
        </p:txBody>
      </p:sp>
      <p:sp>
        <p:nvSpPr>
          <p:cNvPr id="8230" name="Text Box 7"/>
          <p:cNvSpPr txBox="1">
            <a:spLocks noChangeArrowheads="1"/>
          </p:cNvSpPr>
          <p:nvPr/>
        </p:nvSpPr>
        <p:spPr bwMode="auto">
          <a:xfrm>
            <a:off x="6732240" y="4509120"/>
            <a:ext cx="1824038" cy="246063"/>
          </a:xfrm>
          <a:prstGeom prst="rect">
            <a:avLst/>
          </a:prstGeom>
          <a:solidFill>
            <a:srgbClr val="99FF66">
              <a:alpha val="50195"/>
            </a:srgbClr>
          </a:solidFill>
          <a:ln w="12700">
            <a:solidFill>
              <a:schemeClr val="accent1"/>
            </a:solidFill>
            <a:miter lim="800000"/>
            <a:headEnd type="none" w="sm" len="sm"/>
            <a:tailEnd type="none" w="sm" len="sm"/>
          </a:ln>
        </p:spPr>
        <p:txBody>
          <a:bodyPr>
            <a:spAutoFit/>
          </a:bodyPr>
          <a:lstStyle/>
          <a:p>
            <a:pPr eaLnBrk="0" hangingPunct="0">
              <a:spcBef>
                <a:spcPct val="50000"/>
              </a:spcBef>
            </a:pPr>
            <a:r>
              <a:rPr lang="da-DK" sz="1000">
                <a:solidFill>
                  <a:schemeClr val="tx2"/>
                </a:solidFill>
                <a:latin typeface="Verdana" pitchFamily="34" charset="0"/>
              </a:rPr>
              <a:t>100 øre/tur</a:t>
            </a:r>
          </a:p>
        </p:txBody>
      </p:sp>
      <p:cxnSp>
        <p:nvCxnSpPr>
          <p:cNvPr id="8231" name="AutoShape 19"/>
          <p:cNvCxnSpPr>
            <a:cxnSpLocks noChangeShapeType="1"/>
            <a:stCxn id="8230" idx="0"/>
            <a:endCxn id="8229" idx="2"/>
          </p:cNvCxnSpPr>
          <p:nvPr/>
        </p:nvCxnSpPr>
        <p:spPr bwMode="auto">
          <a:xfrm rot="16200000" flipV="1">
            <a:off x="7451477" y="4316338"/>
            <a:ext cx="258118" cy="127446"/>
          </a:xfrm>
          <a:prstGeom prst="straightConnector1">
            <a:avLst/>
          </a:prstGeom>
          <a:noFill/>
          <a:ln w="9525">
            <a:solidFill>
              <a:schemeClr val="tx1"/>
            </a:solidFill>
            <a:round/>
            <a:headEnd/>
            <a:tailEnd type="triangle" w="med" len="med"/>
          </a:ln>
        </p:spPr>
      </p:cxnSp>
      <p:cxnSp>
        <p:nvCxnSpPr>
          <p:cNvPr id="8232" name="AutoShape 22"/>
          <p:cNvCxnSpPr>
            <a:cxnSpLocks noChangeShapeType="1"/>
            <a:stCxn id="8233" idx="0"/>
            <a:endCxn id="8230" idx="2"/>
          </p:cNvCxnSpPr>
          <p:nvPr/>
        </p:nvCxnSpPr>
        <p:spPr bwMode="auto">
          <a:xfrm rot="16200000" flipV="1">
            <a:off x="7545029" y="4854414"/>
            <a:ext cx="257993" cy="59531"/>
          </a:xfrm>
          <a:prstGeom prst="straightConnector1">
            <a:avLst/>
          </a:prstGeom>
          <a:noFill/>
          <a:ln w="9525">
            <a:solidFill>
              <a:schemeClr val="tx1"/>
            </a:solidFill>
            <a:round/>
            <a:headEnd/>
            <a:tailEnd type="triangle" w="med" len="med"/>
          </a:ln>
        </p:spPr>
      </p:cxnSp>
      <p:sp>
        <p:nvSpPr>
          <p:cNvPr id="8233" name="Text Box 15"/>
          <p:cNvSpPr txBox="1">
            <a:spLocks noChangeArrowheads="1"/>
          </p:cNvSpPr>
          <p:nvPr/>
        </p:nvSpPr>
        <p:spPr bwMode="auto">
          <a:xfrm>
            <a:off x="6732240" y="5013176"/>
            <a:ext cx="1943100" cy="584200"/>
          </a:xfrm>
          <a:prstGeom prst="rect">
            <a:avLst/>
          </a:prstGeom>
          <a:solidFill>
            <a:schemeClr val="accent1"/>
          </a:solidFill>
          <a:ln w="9525">
            <a:noFill/>
            <a:miter lim="800000"/>
            <a:headEnd/>
            <a:tailEnd/>
          </a:ln>
        </p:spPr>
        <p:txBody>
          <a:bodyPr>
            <a:spAutoFit/>
          </a:bodyPr>
          <a:lstStyle/>
          <a:p>
            <a:pPr>
              <a:spcBef>
                <a:spcPct val="50000"/>
              </a:spcBef>
            </a:pPr>
            <a:r>
              <a:rPr lang="da-DK" sz="800" b="0" dirty="0">
                <a:latin typeface="Verdana" pitchFamily="34" charset="0"/>
              </a:rPr>
              <a:t>En koldstart defineres ved, at bilen ikke har flyttet sig over 100 m indenfor den seneste time – holder </a:t>
            </a:r>
            <a:r>
              <a:rPr lang="da-DK" sz="800" b="0" dirty="0" err="1">
                <a:latin typeface="Verdana" pitchFamily="34" charset="0"/>
              </a:rPr>
              <a:t>GPS’en</a:t>
            </a:r>
            <a:r>
              <a:rPr lang="da-DK" sz="800" b="0" dirty="0">
                <a:latin typeface="Verdana" pitchFamily="34" charset="0"/>
              </a:rPr>
              <a:t> styr på</a:t>
            </a:r>
          </a:p>
        </p:txBody>
      </p:sp>
      <p:sp>
        <p:nvSpPr>
          <p:cNvPr id="8234" name="Text Box 390"/>
          <p:cNvSpPr txBox="1">
            <a:spLocks noChangeArrowheads="1"/>
          </p:cNvSpPr>
          <p:nvPr/>
        </p:nvSpPr>
        <p:spPr bwMode="auto">
          <a:xfrm>
            <a:off x="5436096" y="3789040"/>
            <a:ext cx="504825" cy="366712"/>
          </a:xfrm>
          <a:prstGeom prst="rect">
            <a:avLst/>
          </a:prstGeom>
          <a:noFill/>
          <a:ln w="9525">
            <a:noFill/>
            <a:miter lim="800000"/>
            <a:headEnd/>
            <a:tailEnd/>
          </a:ln>
        </p:spPr>
        <p:txBody>
          <a:bodyPr>
            <a:spAutoFit/>
          </a:bodyPr>
          <a:lstStyle/>
          <a:p>
            <a:pPr>
              <a:spcBef>
                <a:spcPct val="50000"/>
              </a:spcBef>
            </a:pPr>
            <a:r>
              <a:rPr lang="da-DK" dirty="0"/>
              <a:t>+</a:t>
            </a:r>
          </a:p>
        </p:txBody>
      </p:sp>
      <p:sp>
        <p:nvSpPr>
          <p:cNvPr id="8235" name="Text Box 196"/>
          <p:cNvSpPr txBox="1">
            <a:spLocks noChangeArrowheads="1"/>
          </p:cNvSpPr>
          <p:nvPr/>
        </p:nvSpPr>
        <p:spPr bwMode="auto">
          <a:xfrm>
            <a:off x="369888" y="3149600"/>
            <a:ext cx="2305050" cy="276225"/>
          </a:xfrm>
          <a:prstGeom prst="rect">
            <a:avLst/>
          </a:prstGeom>
          <a:solidFill>
            <a:srgbClr val="FFCC99">
              <a:alpha val="50195"/>
            </a:srgbClr>
          </a:solidFill>
          <a:ln w="12700">
            <a:solidFill>
              <a:schemeClr val="accent1"/>
            </a:solidFill>
            <a:miter lim="800000"/>
            <a:headEnd type="none" w="sm" len="sm"/>
            <a:tailEnd type="none" w="sm" len="sm"/>
          </a:ln>
        </p:spPr>
        <p:txBody>
          <a:bodyPr>
            <a:spAutoFit/>
          </a:bodyPr>
          <a:lstStyle/>
          <a:p>
            <a:pPr eaLnBrk="0" hangingPunct="0">
              <a:spcBef>
                <a:spcPct val="50000"/>
              </a:spcBef>
            </a:pPr>
            <a:r>
              <a:rPr lang="da-DK" sz="1200">
                <a:solidFill>
                  <a:schemeClr val="tx2"/>
                </a:solidFill>
                <a:latin typeface="Verdana" pitchFamily="34" charset="0"/>
              </a:rPr>
              <a:t>Statslig afgift</a:t>
            </a:r>
          </a:p>
        </p:txBody>
      </p:sp>
      <p:sp>
        <p:nvSpPr>
          <p:cNvPr id="31" name="Tekstboks 30"/>
          <p:cNvSpPr txBox="1"/>
          <p:nvPr/>
        </p:nvSpPr>
        <p:spPr>
          <a:xfrm>
            <a:off x="6875463" y="6308725"/>
            <a:ext cx="863600" cy="277813"/>
          </a:xfrm>
          <a:prstGeom prst="rect">
            <a:avLst/>
          </a:prstGeom>
          <a:solidFill>
            <a:srgbClr val="7030A0">
              <a:alpha val="49000"/>
            </a:srgbClr>
          </a:solidFill>
        </p:spPr>
        <p:style>
          <a:lnRef idx="2">
            <a:schemeClr val="accent1"/>
          </a:lnRef>
          <a:fillRef idx="1">
            <a:schemeClr val="lt1"/>
          </a:fillRef>
          <a:effectRef idx="0">
            <a:schemeClr val="accent1"/>
          </a:effectRef>
          <a:fontRef idx="minor">
            <a:schemeClr val="dk1"/>
          </a:fontRef>
        </p:style>
        <p:txBody>
          <a:bodyPr>
            <a:spAutoFit/>
          </a:bodyPr>
          <a:lstStyle/>
          <a:p>
            <a:pPr>
              <a:defRPr/>
            </a:pPr>
            <a:r>
              <a:rPr lang="da-DK" sz="1200" dirty="0">
                <a:solidFill>
                  <a:schemeClr val="tx2"/>
                </a:solidFill>
                <a:latin typeface="Verdana" pitchFamily="34" charset="0"/>
              </a:rPr>
              <a:t>3 mia. </a:t>
            </a:r>
          </a:p>
        </p:txBody>
      </p:sp>
      <p:sp>
        <p:nvSpPr>
          <p:cNvPr id="32" name="Tekstboks 31"/>
          <p:cNvSpPr txBox="1"/>
          <p:nvPr/>
        </p:nvSpPr>
        <p:spPr>
          <a:xfrm>
            <a:off x="4356100" y="6308725"/>
            <a:ext cx="863600" cy="277813"/>
          </a:xfrm>
          <a:prstGeom prst="rect">
            <a:avLst/>
          </a:prstGeom>
          <a:solidFill>
            <a:srgbClr val="7030A0">
              <a:alpha val="45000"/>
            </a:srgbClr>
          </a:solidFill>
        </p:spPr>
        <p:style>
          <a:lnRef idx="2">
            <a:schemeClr val="accent1"/>
          </a:lnRef>
          <a:fillRef idx="1">
            <a:schemeClr val="lt1"/>
          </a:fillRef>
          <a:effectRef idx="0">
            <a:schemeClr val="accent1"/>
          </a:effectRef>
          <a:fontRef idx="minor">
            <a:schemeClr val="dk1"/>
          </a:fontRef>
        </p:style>
        <p:txBody>
          <a:bodyPr>
            <a:spAutoFit/>
          </a:bodyPr>
          <a:lstStyle/>
          <a:p>
            <a:pPr>
              <a:defRPr/>
            </a:pPr>
            <a:r>
              <a:rPr lang="da-DK" sz="1200" dirty="0">
                <a:solidFill>
                  <a:schemeClr val="tx2"/>
                </a:solidFill>
                <a:latin typeface="Verdana" pitchFamily="34" charset="0"/>
              </a:rPr>
              <a:t>15 mia. </a:t>
            </a:r>
          </a:p>
        </p:txBody>
      </p:sp>
      <p:sp>
        <p:nvSpPr>
          <p:cNvPr id="37" name="Tekstboks 36"/>
          <p:cNvSpPr txBox="1"/>
          <p:nvPr/>
        </p:nvSpPr>
        <p:spPr>
          <a:xfrm>
            <a:off x="1619250" y="6308725"/>
            <a:ext cx="863600" cy="277813"/>
          </a:xfrm>
          <a:prstGeom prst="rect">
            <a:avLst/>
          </a:prstGeom>
          <a:solidFill>
            <a:srgbClr val="7030A0">
              <a:alpha val="48000"/>
            </a:srgbClr>
          </a:solidFill>
        </p:spPr>
        <p:style>
          <a:lnRef idx="2">
            <a:schemeClr val="accent1"/>
          </a:lnRef>
          <a:fillRef idx="1">
            <a:schemeClr val="lt1"/>
          </a:fillRef>
          <a:effectRef idx="0">
            <a:schemeClr val="accent1"/>
          </a:effectRef>
          <a:fontRef idx="minor">
            <a:schemeClr val="dk1"/>
          </a:fontRef>
        </p:style>
        <p:txBody>
          <a:bodyPr>
            <a:spAutoFit/>
          </a:bodyPr>
          <a:lstStyle/>
          <a:p>
            <a:pPr>
              <a:defRPr/>
            </a:pPr>
            <a:r>
              <a:rPr lang="da-DK" sz="1200" dirty="0">
                <a:solidFill>
                  <a:schemeClr val="tx2"/>
                </a:solidFill>
                <a:latin typeface="Verdana" pitchFamily="34" charset="0"/>
              </a:rPr>
              <a:t>16 mia. </a:t>
            </a:r>
          </a:p>
        </p:txBody>
      </p:sp>
      <p:sp>
        <p:nvSpPr>
          <p:cNvPr id="8239" name="Text Box 196"/>
          <p:cNvSpPr txBox="1">
            <a:spLocks noChangeArrowheads="1"/>
          </p:cNvSpPr>
          <p:nvPr/>
        </p:nvSpPr>
        <p:spPr bwMode="auto">
          <a:xfrm>
            <a:off x="4500563" y="3141663"/>
            <a:ext cx="2303462" cy="276225"/>
          </a:xfrm>
          <a:prstGeom prst="rect">
            <a:avLst/>
          </a:prstGeom>
          <a:solidFill>
            <a:srgbClr val="FFCC99">
              <a:alpha val="50195"/>
            </a:srgbClr>
          </a:solidFill>
          <a:ln w="12700">
            <a:solidFill>
              <a:schemeClr val="accent1"/>
            </a:solidFill>
            <a:miter lim="800000"/>
            <a:headEnd type="none" w="sm" len="sm"/>
            <a:tailEnd type="none" w="sm" len="sm"/>
          </a:ln>
        </p:spPr>
        <p:txBody>
          <a:bodyPr>
            <a:spAutoFit/>
          </a:bodyPr>
          <a:lstStyle/>
          <a:p>
            <a:pPr eaLnBrk="0" hangingPunct="0">
              <a:spcBef>
                <a:spcPct val="50000"/>
              </a:spcBef>
            </a:pPr>
            <a:r>
              <a:rPr lang="da-DK" sz="1200">
                <a:solidFill>
                  <a:schemeClr val="tx2"/>
                </a:solidFill>
                <a:latin typeface="Verdana" pitchFamily="34" charset="0"/>
              </a:rPr>
              <a:t>Vejbestyrelses afgift</a:t>
            </a:r>
          </a:p>
        </p:txBody>
      </p:sp>
      <p:cxnSp>
        <p:nvCxnSpPr>
          <p:cNvPr id="8240" name="AutoShape 19"/>
          <p:cNvCxnSpPr>
            <a:cxnSpLocks noChangeShapeType="1"/>
            <a:stCxn id="8203" idx="0"/>
            <a:endCxn id="8239" idx="2"/>
          </p:cNvCxnSpPr>
          <p:nvPr/>
        </p:nvCxnSpPr>
        <p:spPr bwMode="auto">
          <a:xfrm rot="5400000" flipH="1" flipV="1">
            <a:off x="4872571" y="3009318"/>
            <a:ext cx="371152" cy="1188293"/>
          </a:xfrm>
          <a:prstGeom prst="straightConnector1">
            <a:avLst/>
          </a:prstGeom>
          <a:noFill/>
          <a:ln w="9525">
            <a:solidFill>
              <a:schemeClr val="tx1"/>
            </a:solidFill>
            <a:round/>
            <a:headEnd/>
            <a:tailEnd type="triangle" w="med" len="med"/>
          </a:ln>
        </p:spPr>
      </p:cxnSp>
      <p:cxnSp>
        <p:nvCxnSpPr>
          <p:cNvPr id="8241" name="AutoShape 19"/>
          <p:cNvCxnSpPr>
            <a:cxnSpLocks noChangeShapeType="1"/>
            <a:stCxn id="8229" idx="0"/>
            <a:endCxn id="8239" idx="2"/>
          </p:cNvCxnSpPr>
          <p:nvPr/>
        </p:nvCxnSpPr>
        <p:spPr bwMode="auto">
          <a:xfrm rot="16200000" flipV="1">
            <a:off x="6398978" y="2671204"/>
            <a:ext cx="371152" cy="1864519"/>
          </a:xfrm>
          <a:prstGeom prst="straightConnector1">
            <a:avLst/>
          </a:prstGeom>
          <a:noFill/>
          <a:ln w="9525">
            <a:solidFill>
              <a:schemeClr val="tx1"/>
            </a:solidFill>
            <a:round/>
            <a:headEnd/>
            <a:tailEnd type="triangle" w="med" len="med"/>
          </a:ln>
        </p:spPr>
      </p:cxnSp>
      <p:sp>
        <p:nvSpPr>
          <p:cNvPr id="60" name="Tekstboks 59"/>
          <p:cNvSpPr txBox="1"/>
          <p:nvPr/>
        </p:nvSpPr>
        <p:spPr>
          <a:xfrm>
            <a:off x="0" y="6237288"/>
            <a:ext cx="863600" cy="400050"/>
          </a:xfrm>
          <a:prstGeom prst="rect">
            <a:avLst/>
          </a:prstGeom>
          <a:solidFill>
            <a:srgbClr val="7030A0">
              <a:alpha val="48000"/>
            </a:srgbClr>
          </a:solidFill>
        </p:spPr>
        <p:style>
          <a:lnRef idx="2">
            <a:schemeClr val="accent1"/>
          </a:lnRef>
          <a:fillRef idx="1">
            <a:schemeClr val="lt1"/>
          </a:fillRef>
          <a:effectRef idx="0">
            <a:schemeClr val="accent1"/>
          </a:effectRef>
          <a:fontRef idx="minor">
            <a:schemeClr val="dk1"/>
          </a:fontRef>
        </p:style>
        <p:txBody>
          <a:bodyPr>
            <a:spAutoFit/>
          </a:bodyPr>
          <a:lstStyle/>
          <a:p>
            <a:pPr>
              <a:defRPr/>
            </a:pPr>
            <a:r>
              <a:rPr lang="da-DK" sz="1000" dirty="0"/>
              <a:t>Forventet provenu</a:t>
            </a:r>
          </a:p>
        </p:txBody>
      </p:sp>
      <p:sp>
        <p:nvSpPr>
          <p:cNvPr id="41" name="Tekstboks 40"/>
          <p:cNvSpPr txBox="1"/>
          <p:nvPr/>
        </p:nvSpPr>
        <p:spPr>
          <a:xfrm>
            <a:off x="8172450" y="6308725"/>
            <a:ext cx="971550" cy="246063"/>
          </a:xfrm>
          <a:prstGeom prst="rect">
            <a:avLst/>
          </a:prstGeom>
          <a:solidFill>
            <a:srgbClr val="7030A0">
              <a:alpha val="48000"/>
            </a:srgbClr>
          </a:solidFill>
        </p:spPr>
        <p:style>
          <a:lnRef idx="2">
            <a:schemeClr val="accent1"/>
          </a:lnRef>
          <a:fillRef idx="1">
            <a:schemeClr val="lt1"/>
          </a:fillRef>
          <a:effectRef idx="0">
            <a:schemeClr val="accent1"/>
          </a:effectRef>
          <a:fontRef idx="minor">
            <a:schemeClr val="dk1"/>
          </a:fontRef>
        </p:style>
        <p:txBody>
          <a:bodyPr>
            <a:spAutoFit/>
          </a:bodyPr>
          <a:lstStyle/>
          <a:p>
            <a:pPr>
              <a:defRPr/>
            </a:pPr>
            <a:r>
              <a:rPr lang="da-DK" sz="1000" dirty="0"/>
              <a:t>I alt 34 mia.</a:t>
            </a:r>
          </a:p>
        </p:txBody>
      </p:sp>
      <p:sp>
        <p:nvSpPr>
          <p:cNvPr id="38" name="Text Box 236"/>
          <p:cNvSpPr txBox="1">
            <a:spLocks noChangeArrowheads="1"/>
          </p:cNvSpPr>
          <p:nvPr/>
        </p:nvSpPr>
        <p:spPr bwMode="auto">
          <a:xfrm>
            <a:off x="3954724" y="4471147"/>
            <a:ext cx="933282" cy="369332"/>
          </a:xfrm>
          <a:prstGeom prst="rect">
            <a:avLst/>
          </a:prstGeom>
          <a:solidFill>
            <a:srgbClr val="99FF66">
              <a:alpha val="50195"/>
            </a:srgbClr>
          </a:solidFill>
          <a:ln w="12700">
            <a:solidFill>
              <a:schemeClr val="accent1"/>
            </a:solidFill>
            <a:miter lim="800000"/>
            <a:headEnd type="none" w="sm" len="sm"/>
            <a:tailEnd type="none" w="sm" len="sm"/>
          </a:ln>
        </p:spPr>
        <p:txBody>
          <a:bodyPr wrap="square">
            <a:spAutoFit/>
          </a:bodyPr>
          <a:lstStyle/>
          <a:p>
            <a:pPr eaLnBrk="0" hangingPunct="0">
              <a:spcBef>
                <a:spcPct val="50000"/>
              </a:spcBef>
            </a:pPr>
            <a:r>
              <a:rPr lang="da-DK" sz="900" dirty="0" smtClean="0">
                <a:solidFill>
                  <a:schemeClr val="tx2"/>
                </a:solidFill>
                <a:latin typeface="Verdana" pitchFamily="34" charset="0"/>
              </a:rPr>
              <a:t>Myldretids-faktor</a:t>
            </a:r>
            <a:endParaRPr lang="da-DK" sz="900" dirty="0">
              <a:solidFill>
                <a:schemeClr val="tx2"/>
              </a:solidFill>
              <a:latin typeface="Verdana" pitchFamily="34" charset="0"/>
            </a:endParaRPr>
          </a:p>
        </p:txBody>
      </p:sp>
      <p:sp>
        <p:nvSpPr>
          <p:cNvPr id="42" name="Text Box 238"/>
          <p:cNvSpPr txBox="1">
            <a:spLocks noChangeArrowheads="1"/>
          </p:cNvSpPr>
          <p:nvPr/>
        </p:nvSpPr>
        <p:spPr bwMode="auto">
          <a:xfrm>
            <a:off x="4860032" y="4515844"/>
            <a:ext cx="288925" cy="244475"/>
          </a:xfrm>
          <a:prstGeom prst="rect">
            <a:avLst/>
          </a:prstGeom>
          <a:noFill/>
          <a:ln w="9525">
            <a:noFill/>
            <a:miter lim="800000"/>
            <a:headEnd/>
            <a:tailEnd/>
          </a:ln>
        </p:spPr>
        <p:txBody>
          <a:bodyPr>
            <a:spAutoFit/>
          </a:bodyPr>
          <a:lstStyle/>
          <a:p>
            <a:pPr>
              <a:spcBef>
                <a:spcPct val="50000"/>
              </a:spcBef>
            </a:pPr>
            <a:r>
              <a:rPr lang="da-DK" sz="1000" dirty="0">
                <a:latin typeface="Verdana" pitchFamily="34" charset="0"/>
              </a:rPr>
              <a:t>*</a:t>
            </a:r>
          </a:p>
        </p:txBody>
      </p:sp>
      <p:graphicFrame>
        <p:nvGraphicFramePr>
          <p:cNvPr id="67" name="Tabel 66"/>
          <p:cNvGraphicFramePr>
            <a:graphicFrameLocks noGrp="1"/>
          </p:cNvGraphicFramePr>
          <p:nvPr/>
        </p:nvGraphicFramePr>
        <p:xfrm>
          <a:off x="2576400" y="4975412"/>
          <a:ext cx="1152126" cy="1008112"/>
        </p:xfrm>
        <a:graphic>
          <a:graphicData uri="http://schemas.openxmlformats.org/drawingml/2006/table">
            <a:tbl>
              <a:tblPr firstRow="1" bandRow="1">
                <a:tableStyleId>{5C22544A-7EE6-4342-B048-85BDC9FD1C3A}</a:tableStyleId>
              </a:tblPr>
              <a:tblGrid>
                <a:gridCol w="512055"/>
                <a:gridCol w="233439"/>
                <a:gridCol w="214611"/>
                <a:gridCol w="192021"/>
              </a:tblGrid>
              <a:tr h="336574">
                <a:tc>
                  <a:txBody>
                    <a:bodyPr/>
                    <a:lstStyle/>
                    <a:p>
                      <a:r>
                        <a:rPr lang="da-DK" sz="700" smtClean="0">
                          <a:latin typeface="Verdana" pitchFamily="34" charset="0"/>
                        </a:rPr>
                        <a:t>øre/km</a:t>
                      </a:r>
                      <a:endParaRPr lang="da-DK" sz="700" dirty="0">
                        <a:latin typeface="Verdana" pitchFamily="34" charset="0"/>
                      </a:endParaRPr>
                    </a:p>
                  </a:txBody>
                  <a:tcPr marL="0" marR="0" marT="36000" marB="36000" anchor="ctr"/>
                </a:tc>
                <a:tc>
                  <a:txBody>
                    <a:bodyPr/>
                    <a:lstStyle/>
                    <a:p>
                      <a:r>
                        <a:rPr lang="da-DK" sz="700" dirty="0" smtClean="0">
                          <a:latin typeface="Verdana" pitchFamily="34" charset="0"/>
                        </a:rPr>
                        <a:t>City</a:t>
                      </a:r>
                      <a:endParaRPr lang="da-DK" sz="700" dirty="0">
                        <a:latin typeface="Verdana" pitchFamily="34" charset="0"/>
                      </a:endParaRPr>
                    </a:p>
                  </a:txBody>
                  <a:tcPr marL="0" marR="0" marT="36000" marB="36000" vert="vert" anchor="ctr"/>
                </a:tc>
                <a:tc>
                  <a:txBody>
                    <a:bodyPr/>
                    <a:lstStyle/>
                    <a:p>
                      <a:r>
                        <a:rPr lang="da-DK" sz="700" dirty="0" smtClean="0">
                          <a:latin typeface="Verdana" pitchFamily="34" charset="0"/>
                        </a:rPr>
                        <a:t>By</a:t>
                      </a:r>
                      <a:endParaRPr lang="da-DK" sz="700" dirty="0">
                        <a:latin typeface="Verdana" pitchFamily="34" charset="0"/>
                      </a:endParaRPr>
                    </a:p>
                  </a:txBody>
                  <a:tcPr marL="0" marR="0" marT="36000" marB="36000" vert="vert" anchor="ctr"/>
                </a:tc>
                <a:tc>
                  <a:txBody>
                    <a:bodyPr/>
                    <a:lstStyle/>
                    <a:p>
                      <a:r>
                        <a:rPr lang="da-DK" sz="700" dirty="0" smtClean="0">
                          <a:latin typeface="Verdana" pitchFamily="34" charset="0"/>
                        </a:rPr>
                        <a:t>Land</a:t>
                      </a:r>
                      <a:endParaRPr lang="da-DK" sz="700" dirty="0">
                        <a:latin typeface="Verdana" pitchFamily="34" charset="0"/>
                      </a:endParaRPr>
                    </a:p>
                  </a:txBody>
                  <a:tcPr marL="0" marR="0" marT="36000" marB="36000" vert="vert" anchor="ctr"/>
                </a:tc>
              </a:tr>
              <a:tr h="223846">
                <a:tc>
                  <a:txBody>
                    <a:bodyPr/>
                    <a:lstStyle/>
                    <a:p>
                      <a:r>
                        <a:rPr lang="da-DK" sz="700" b="1" dirty="0" smtClean="0">
                          <a:latin typeface="Verdana" pitchFamily="34" charset="0"/>
                        </a:rPr>
                        <a:t>Motorvej</a:t>
                      </a:r>
                      <a:endParaRPr lang="da-DK" sz="700" b="1" dirty="0">
                        <a:latin typeface="Verdana" pitchFamily="34" charset="0"/>
                      </a:endParaRPr>
                    </a:p>
                  </a:txBody>
                  <a:tcPr marL="0" marR="0" marT="36000" marB="36000" anchor="ctr"/>
                </a:tc>
                <a:tc>
                  <a:txBody>
                    <a:bodyPr/>
                    <a:lstStyle/>
                    <a:p>
                      <a:endParaRPr lang="da-DK" sz="700" b="1" dirty="0">
                        <a:latin typeface="Verdana" pitchFamily="34" charset="0"/>
                      </a:endParaRPr>
                    </a:p>
                  </a:txBody>
                  <a:tcPr marL="0" marR="0" marT="36000" marB="36000" anchor="ctr"/>
                </a:tc>
                <a:tc>
                  <a:txBody>
                    <a:bodyPr/>
                    <a:lstStyle/>
                    <a:p>
                      <a:r>
                        <a:rPr lang="da-DK" sz="700" b="1" dirty="0" smtClean="0">
                          <a:latin typeface="Verdana" pitchFamily="34" charset="0"/>
                        </a:rPr>
                        <a:t>20</a:t>
                      </a:r>
                      <a:endParaRPr lang="da-DK" sz="700" b="1" dirty="0">
                        <a:latin typeface="Verdana" pitchFamily="34" charset="0"/>
                      </a:endParaRPr>
                    </a:p>
                  </a:txBody>
                  <a:tcPr marL="0" marR="0" marT="36000" marB="36000" anchor="ctr"/>
                </a:tc>
                <a:tc>
                  <a:txBody>
                    <a:bodyPr/>
                    <a:lstStyle/>
                    <a:p>
                      <a:r>
                        <a:rPr lang="da-DK" sz="700" b="1" dirty="0" smtClean="0">
                          <a:latin typeface="Verdana" pitchFamily="34" charset="0"/>
                        </a:rPr>
                        <a:t>10</a:t>
                      </a:r>
                      <a:endParaRPr lang="da-DK" sz="700" b="1" dirty="0">
                        <a:latin typeface="Verdana" pitchFamily="34" charset="0"/>
                      </a:endParaRPr>
                    </a:p>
                  </a:txBody>
                  <a:tcPr marL="0" marR="0" marT="36000" marB="36000" anchor="ctr"/>
                </a:tc>
              </a:tr>
              <a:tr h="223846">
                <a:tc>
                  <a:txBody>
                    <a:bodyPr/>
                    <a:lstStyle/>
                    <a:p>
                      <a:r>
                        <a:rPr lang="da-DK" sz="700" b="1" dirty="0" smtClean="0">
                          <a:latin typeface="Verdana" pitchFamily="34" charset="0"/>
                        </a:rPr>
                        <a:t>Trafikvej</a:t>
                      </a:r>
                      <a:endParaRPr lang="da-DK" sz="700" b="1" dirty="0">
                        <a:latin typeface="Verdana" pitchFamily="34" charset="0"/>
                      </a:endParaRPr>
                    </a:p>
                  </a:txBody>
                  <a:tcPr marL="0" marR="0" marT="36000" marB="36000" anchor="ctr"/>
                </a:tc>
                <a:tc>
                  <a:txBody>
                    <a:bodyPr/>
                    <a:lstStyle/>
                    <a:p>
                      <a:r>
                        <a:rPr lang="da-DK" sz="700" b="1" dirty="0" smtClean="0">
                          <a:latin typeface="Verdana" pitchFamily="34" charset="0"/>
                        </a:rPr>
                        <a:t>80</a:t>
                      </a:r>
                      <a:endParaRPr lang="da-DK" sz="700" b="1" dirty="0">
                        <a:latin typeface="Verdana" pitchFamily="34" charset="0"/>
                      </a:endParaRPr>
                    </a:p>
                  </a:txBody>
                  <a:tcPr marL="0" marR="0" marT="36000" marB="36000" anchor="ctr"/>
                </a:tc>
                <a:tc>
                  <a:txBody>
                    <a:bodyPr/>
                    <a:lstStyle/>
                    <a:p>
                      <a:r>
                        <a:rPr lang="da-DK" sz="700" b="1" dirty="0" smtClean="0">
                          <a:latin typeface="Verdana" pitchFamily="34" charset="0"/>
                        </a:rPr>
                        <a:t>30</a:t>
                      </a:r>
                      <a:endParaRPr lang="da-DK" sz="700" b="1" dirty="0">
                        <a:latin typeface="Verdana" pitchFamily="34" charset="0"/>
                      </a:endParaRPr>
                    </a:p>
                  </a:txBody>
                  <a:tcPr marL="0" marR="0" marT="36000" marB="36000" anchor="ctr"/>
                </a:tc>
                <a:tc>
                  <a:txBody>
                    <a:bodyPr/>
                    <a:lstStyle/>
                    <a:p>
                      <a:r>
                        <a:rPr lang="da-DK" sz="700" b="1" dirty="0" smtClean="0">
                          <a:latin typeface="Verdana" pitchFamily="34" charset="0"/>
                        </a:rPr>
                        <a:t>15</a:t>
                      </a:r>
                      <a:endParaRPr lang="da-DK" sz="700" b="1" dirty="0">
                        <a:latin typeface="Verdana" pitchFamily="34" charset="0"/>
                      </a:endParaRPr>
                    </a:p>
                  </a:txBody>
                  <a:tcPr marL="0" marR="0" marT="36000" marB="36000" anchor="ctr"/>
                </a:tc>
              </a:tr>
              <a:tr h="223846">
                <a:tc>
                  <a:txBody>
                    <a:bodyPr/>
                    <a:lstStyle/>
                    <a:p>
                      <a:r>
                        <a:rPr lang="da-DK" sz="700" b="1" dirty="0" smtClean="0">
                          <a:latin typeface="Verdana" pitchFamily="34" charset="0"/>
                        </a:rPr>
                        <a:t>Lokalvej</a:t>
                      </a:r>
                      <a:endParaRPr lang="da-DK" sz="700" b="1" dirty="0">
                        <a:latin typeface="Verdana" pitchFamily="34" charset="0"/>
                      </a:endParaRPr>
                    </a:p>
                  </a:txBody>
                  <a:tcPr marL="0" marR="0" marT="36000" marB="36000" anchor="ctr"/>
                </a:tc>
                <a:tc>
                  <a:txBody>
                    <a:bodyPr/>
                    <a:lstStyle/>
                    <a:p>
                      <a:r>
                        <a:rPr lang="da-DK" sz="700" b="1" dirty="0" smtClean="0">
                          <a:latin typeface="Verdana" pitchFamily="34" charset="0"/>
                        </a:rPr>
                        <a:t>100</a:t>
                      </a:r>
                      <a:endParaRPr lang="da-DK" sz="700" b="1" dirty="0">
                        <a:latin typeface="Verdana" pitchFamily="34" charset="0"/>
                      </a:endParaRPr>
                    </a:p>
                  </a:txBody>
                  <a:tcPr marL="0" marR="0" marT="36000" marB="36000" anchor="ctr"/>
                </a:tc>
                <a:tc>
                  <a:txBody>
                    <a:bodyPr/>
                    <a:lstStyle/>
                    <a:p>
                      <a:r>
                        <a:rPr lang="da-DK" sz="700" b="1" dirty="0" smtClean="0">
                          <a:latin typeface="Verdana" pitchFamily="34" charset="0"/>
                        </a:rPr>
                        <a:t>50</a:t>
                      </a:r>
                      <a:endParaRPr lang="da-DK" sz="700" b="1" dirty="0">
                        <a:latin typeface="Verdana" pitchFamily="34" charset="0"/>
                      </a:endParaRPr>
                    </a:p>
                  </a:txBody>
                  <a:tcPr marL="0" marR="0" marT="36000" marB="36000" anchor="ctr"/>
                </a:tc>
                <a:tc>
                  <a:txBody>
                    <a:bodyPr/>
                    <a:lstStyle/>
                    <a:p>
                      <a:r>
                        <a:rPr lang="da-DK" sz="700" b="1" dirty="0" smtClean="0">
                          <a:latin typeface="Verdana" pitchFamily="34" charset="0"/>
                        </a:rPr>
                        <a:t>15</a:t>
                      </a:r>
                      <a:endParaRPr lang="da-DK" sz="700" b="1" dirty="0">
                        <a:latin typeface="Verdana" pitchFamily="34" charset="0"/>
                      </a:endParaRPr>
                    </a:p>
                  </a:txBody>
                  <a:tcPr marL="0" marR="0" marT="36000" marB="36000" anchor="ctr"/>
                </a:tc>
              </a:tr>
            </a:tbl>
          </a:graphicData>
        </a:graphic>
      </p:graphicFrame>
      <p:graphicFrame>
        <p:nvGraphicFramePr>
          <p:cNvPr id="74" name="Group 243"/>
          <p:cNvGraphicFramePr>
            <a:graphicFrameLocks noGrp="1"/>
          </p:cNvGraphicFramePr>
          <p:nvPr/>
        </p:nvGraphicFramePr>
        <p:xfrm>
          <a:off x="5014709" y="5003177"/>
          <a:ext cx="1224136" cy="729692"/>
        </p:xfrm>
        <a:graphic>
          <a:graphicData uri="http://schemas.openxmlformats.org/drawingml/2006/table">
            <a:tbl>
              <a:tblPr/>
              <a:tblGrid>
                <a:gridCol w="979609"/>
                <a:gridCol w="244527"/>
              </a:tblGrid>
              <a:tr h="1635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a-DK" sz="800" b="0" i="0" u="none" strike="noStrike" cap="none" normalizeH="0" baseline="0" dirty="0" smtClean="0">
                          <a:ln>
                            <a:noFill/>
                          </a:ln>
                          <a:solidFill>
                            <a:schemeClr val="tx1"/>
                          </a:solidFill>
                          <a:effectLst/>
                          <a:latin typeface="Verdana" pitchFamily="34" charset="0"/>
                        </a:rPr>
                        <a:t>Personbil</a:t>
                      </a:r>
                    </a:p>
                  </a:txBody>
                  <a:tcPr marL="90000" marR="90000" marT="0" marB="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a-DK" sz="800" b="0" i="0" u="none" strike="noStrike" cap="none" normalizeH="0" baseline="0" dirty="0" smtClean="0">
                          <a:ln>
                            <a:noFill/>
                          </a:ln>
                          <a:solidFill>
                            <a:schemeClr val="tx1"/>
                          </a:solidFill>
                          <a:effectLst/>
                          <a:latin typeface="Verdana" pitchFamily="34" charset="0"/>
                        </a:rPr>
                        <a:t>1</a:t>
                      </a:r>
                    </a:p>
                  </a:txBody>
                  <a:tcPr marL="90000" marR="90000" marT="0" marB="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1603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a-DK" sz="800" b="0" i="0" u="none" strike="noStrike" cap="none" normalizeH="0" baseline="0" smtClean="0">
                          <a:ln>
                            <a:noFill/>
                          </a:ln>
                          <a:solidFill>
                            <a:schemeClr val="tx1"/>
                          </a:solidFill>
                          <a:effectLst/>
                          <a:latin typeface="Verdana" pitchFamily="34" charset="0"/>
                        </a:rPr>
                        <a:t>Lastbil 2-6 tons</a:t>
                      </a:r>
                    </a:p>
                  </a:txBody>
                  <a:tcPr marL="90000" marR="90000" marT="0" marB="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a-DK" sz="800" b="0" i="0" u="none" strike="noStrike" cap="none" normalizeH="0" baseline="0" smtClean="0">
                          <a:ln>
                            <a:noFill/>
                          </a:ln>
                          <a:solidFill>
                            <a:schemeClr val="tx1"/>
                          </a:solidFill>
                          <a:effectLst/>
                          <a:latin typeface="Verdana" pitchFamily="34" charset="0"/>
                        </a:rPr>
                        <a:t>2</a:t>
                      </a:r>
                    </a:p>
                  </a:txBody>
                  <a:tcPr marL="90000" marR="90000" marT="0" marB="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1635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a-DK" sz="800" b="0" i="0" u="none" strike="noStrike" cap="none" normalizeH="0" baseline="0" smtClean="0">
                          <a:ln>
                            <a:noFill/>
                          </a:ln>
                          <a:solidFill>
                            <a:schemeClr val="tx1"/>
                          </a:solidFill>
                          <a:effectLst/>
                          <a:latin typeface="Verdana" pitchFamily="34" charset="0"/>
                        </a:rPr>
                        <a:t>Lastbil &gt; 6 tons</a:t>
                      </a:r>
                    </a:p>
                  </a:txBody>
                  <a:tcPr marL="90000" marR="90000" marT="0" marB="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a-DK" sz="800" b="0" i="0" u="none" strike="noStrike" cap="none" normalizeH="0" baseline="0" smtClean="0">
                          <a:ln>
                            <a:noFill/>
                          </a:ln>
                          <a:solidFill>
                            <a:schemeClr val="tx1"/>
                          </a:solidFill>
                          <a:effectLst/>
                          <a:latin typeface="Verdana" pitchFamily="34" charset="0"/>
                        </a:rPr>
                        <a:t>4</a:t>
                      </a:r>
                    </a:p>
                  </a:txBody>
                  <a:tcPr marL="90000" marR="90000" marT="0" marB="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1619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a-DK" sz="800" b="0" i="0" u="none" strike="noStrike" cap="none" normalizeH="0" baseline="0" dirty="0" smtClean="0">
                          <a:ln>
                            <a:noFill/>
                          </a:ln>
                          <a:solidFill>
                            <a:schemeClr val="tx1"/>
                          </a:solidFill>
                          <a:effectLst/>
                          <a:latin typeface="Verdana" pitchFamily="34" charset="0"/>
                        </a:rPr>
                        <a:t>Bus</a:t>
                      </a:r>
                    </a:p>
                  </a:txBody>
                  <a:tcPr marL="90000" marR="90000" marT="0" marB="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a-DK" sz="800" b="0" i="0" u="none" strike="noStrike" cap="none" normalizeH="0" baseline="0" dirty="0" smtClean="0">
                          <a:ln>
                            <a:noFill/>
                          </a:ln>
                          <a:solidFill>
                            <a:schemeClr val="tx1"/>
                          </a:solidFill>
                          <a:effectLst/>
                          <a:latin typeface="Verdana" pitchFamily="34" charset="0"/>
                        </a:rPr>
                        <a:t>2</a:t>
                      </a:r>
                    </a:p>
                  </a:txBody>
                  <a:tcPr marL="90000" marR="90000" marT="0" marB="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solidFill>
                      <a:schemeClr val="accent1"/>
                    </a:solidFill>
                  </a:tcPr>
                </a:tc>
              </a:tr>
            </a:tbl>
          </a:graphicData>
        </a:graphic>
      </p:graphicFrame>
      <p:cxnSp>
        <p:nvCxnSpPr>
          <p:cNvPr id="77" name="AutoShape 242"/>
          <p:cNvCxnSpPr>
            <a:cxnSpLocks noChangeShapeType="1"/>
          </p:cNvCxnSpPr>
          <p:nvPr/>
        </p:nvCxnSpPr>
        <p:spPr bwMode="auto">
          <a:xfrm rot="16200000" flipV="1">
            <a:off x="4287128" y="4932585"/>
            <a:ext cx="226648" cy="6924"/>
          </a:xfrm>
          <a:prstGeom prst="straightConnector1">
            <a:avLst/>
          </a:prstGeom>
          <a:noFill/>
          <a:ln w="9525">
            <a:solidFill>
              <a:schemeClr val="tx1"/>
            </a:solidFill>
            <a:round/>
            <a:headEnd/>
            <a:tailEnd type="triangle" w="med" len="med"/>
          </a:ln>
        </p:spPr>
      </p:cxnSp>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el 1"/>
          <p:cNvSpPr>
            <a:spLocks noGrp="1"/>
          </p:cNvSpPr>
          <p:nvPr>
            <p:ph type="title"/>
          </p:nvPr>
        </p:nvSpPr>
        <p:spPr/>
        <p:txBody>
          <a:bodyPr/>
          <a:lstStyle/>
          <a:p>
            <a:r>
              <a:rPr lang="da-DK" smtClean="0"/>
              <a:t>Hvor står vi?</a:t>
            </a:r>
          </a:p>
        </p:txBody>
      </p:sp>
      <p:sp>
        <p:nvSpPr>
          <p:cNvPr id="196611" name="Pladsholder til indhold 2"/>
          <p:cNvSpPr>
            <a:spLocks noGrp="1"/>
          </p:cNvSpPr>
          <p:nvPr>
            <p:ph sz="half" idx="1"/>
          </p:nvPr>
        </p:nvSpPr>
        <p:spPr/>
        <p:txBody>
          <a:bodyPr/>
          <a:lstStyle/>
          <a:p>
            <a:pPr marL="0" indent="0">
              <a:buFontTx/>
              <a:buChar char="•"/>
            </a:pPr>
            <a:r>
              <a:rPr lang="da-DK" dirty="0" smtClean="0"/>
              <a:t>Trafikken stiger med BNP</a:t>
            </a:r>
          </a:p>
          <a:p>
            <a:pPr marL="0" indent="0">
              <a:buFontTx/>
              <a:buChar char="•"/>
            </a:pPr>
            <a:r>
              <a:rPr lang="da-DK" dirty="0" smtClean="0"/>
              <a:t>Vejtrafikken står for 92 % af </a:t>
            </a:r>
            <a:r>
              <a:rPr lang="da-DK" dirty="0" err="1" smtClean="0"/>
              <a:t>personkm</a:t>
            </a:r>
            <a:endParaRPr lang="da-DK" dirty="0" smtClean="0"/>
          </a:p>
        </p:txBody>
      </p:sp>
      <p:graphicFrame>
        <p:nvGraphicFramePr>
          <p:cNvPr id="7" name="Pladsholder til indhold 6"/>
          <p:cNvGraphicFramePr>
            <a:graphicFrameLocks noGrp="1"/>
          </p:cNvGraphicFramePr>
          <p:nvPr>
            <p:ph sz="half" idx="2"/>
          </p:nvPr>
        </p:nvGraphicFramePr>
        <p:xfrm>
          <a:off x="4648200" y="2071678"/>
          <a:ext cx="4027488" cy="402432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Pladsholder til diasnummer 1"/>
          <p:cNvSpPr>
            <a:spLocks noGrp="1"/>
          </p:cNvSpPr>
          <p:nvPr>
            <p:ph type="sldNum" sz="quarter" idx="4294967295"/>
          </p:nvPr>
        </p:nvSpPr>
        <p:spPr bwMode="auto">
          <a:xfrm>
            <a:off x="7239000" y="6661150"/>
            <a:ext cx="1905000" cy="368300"/>
          </a:xfrm>
          <a:prstGeom prst="rect">
            <a:avLst/>
          </a:prstGeom>
          <a:noFill/>
          <a:ln>
            <a:miter lim="800000"/>
            <a:headEnd/>
            <a:tailEnd/>
          </a:ln>
        </p:spPr>
        <p:txBody>
          <a:bodyPr/>
          <a:lstStyle/>
          <a:p>
            <a:fld id="{4C6EC138-BC26-4C6D-942C-A38514672045}" type="slidenum">
              <a:rPr lang="da-DK"/>
              <a:pPr/>
              <a:t>40</a:t>
            </a:fld>
            <a:endParaRPr lang="da-DK"/>
          </a:p>
        </p:txBody>
      </p:sp>
      <p:pic>
        <p:nvPicPr>
          <p:cNvPr id="217091" name="Picture 3" descr="D:\kruse\TEKST\Afgangsprojekt\illustrations\takstkort.wmf"/>
          <p:cNvPicPr>
            <a:picLocks noChangeAspect="1" noChangeArrowheads="1"/>
          </p:cNvPicPr>
          <p:nvPr/>
        </p:nvPicPr>
        <p:blipFill>
          <a:blip r:embed="rId3" cstate="print"/>
          <a:srcRect/>
          <a:stretch>
            <a:fillRect/>
          </a:stretch>
        </p:blipFill>
        <p:spPr bwMode="auto">
          <a:xfrm>
            <a:off x="4429125" y="642938"/>
            <a:ext cx="4572000" cy="6477000"/>
          </a:xfrm>
          <a:prstGeom prst="rect">
            <a:avLst/>
          </a:prstGeom>
          <a:noFill/>
          <a:ln w="9525">
            <a:noFill/>
            <a:miter lim="800000"/>
            <a:headEnd/>
            <a:tailEnd/>
          </a:ln>
        </p:spPr>
      </p:pic>
      <p:sp>
        <p:nvSpPr>
          <p:cNvPr id="4" name="Titel 10"/>
          <p:cNvSpPr txBox="1">
            <a:spLocks/>
          </p:cNvSpPr>
          <p:nvPr/>
        </p:nvSpPr>
        <p:spPr>
          <a:xfrm>
            <a:off x="214313" y="1066800"/>
            <a:ext cx="4071937" cy="685800"/>
          </a:xfrm>
          <a:prstGeom prst="rect">
            <a:avLst/>
          </a:prstGeom>
          <a:solidFill>
            <a:schemeClr val="bg1"/>
          </a:solidFill>
        </p:spPr>
        <p:txBody>
          <a:bodyPr/>
          <a:lstStyle/>
          <a:p>
            <a:pPr eaLnBrk="0" hangingPunct="0">
              <a:defRPr/>
            </a:pPr>
            <a:r>
              <a:rPr lang="da-DK" sz="2000" kern="0" dirty="0">
                <a:solidFill>
                  <a:srgbClr val="4B677A"/>
                </a:solidFill>
                <a:latin typeface="+mj-lt"/>
                <a:ea typeface="+mj-ea"/>
                <a:cs typeface="+mj-cs"/>
              </a:rPr>
              <a:t>Vejtype/km baseret kørselsafgift</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4"/>
          <p:cNvSpPr txBox="1">
            <a:spLocks noChangeArrowheads="1"/>
          </p:cNvSpPr>
          <p:nvPr/>
        </p:nvSpPr>
        <p:spPr bwMode="auto">
          <a:xfrm>
            <a:off x="357188" y="1928813"/>
            <a:ext cx="6375400" cy="954087"/>
          </a:xfrm>
          <a:prstGeom prst="rect">
            <a:avLst/>
          </a:prstGeom>
          <a:solidFill>
            <a:srgbClr val="FFCC99"/>
          </a:solidFill>
          <a:ln w="9525">
            <a:noFill/>
            <a:miter lim="800000"/>
            <a:headEnd/>
            <a:tailEnd/>
          </a:ln>
        </p:spPr>
        <p:txBody>
          <a:bodyPr>
            <a:spAutoFit/>
          </a:bodyPr>
          <a:lstStyle/>
          <a:p>
            <a:pPr>
              <a:spcBef>
                <a:spcPct val="50000"/>
              </a:spcBef>
            </a:pPr>
            <a:r>
              <a:rPr lang="da-DK" sz="1400">
                <a:solidFill>
                  <a:schemeClr val="tx2"/>
                </a:solidFill>
                <a:latin typeface="Verdana" pitchFamily="34" charset="0"/>
              </a:rPr>
              <a:t>Kørselsafgift = </a:t>
            </a:r>
            <a:br>
              <a:rPr lang="da-DK" sz="1400">
                <a:solidFill>
                  <a:schemeClr val="tx2"/>
                </a:solidFill>
                <a:latin typeface="Verdana" pitchFamily="34" charset="0"/>
              </a:rPr>
            </a:br>
            <a:r>
              <a:rPr lang="da-DK" sz="1400">
                <a:solidFill>
                  <a:schemeClr val="tx2"/>
                </a:solidFill>
                <a:latin typeface="Verdana" pitchFamily="34" charset="0"/>
              </a:rPr>
              <a:t>Statslig CO</a:t>
            </a:r>
            <a:r>
              <a:rPr lang="da-DK" sz="1400" baseline="-25000">
                <a:solidFill>
                  <a:schemeClr val="tx2"/>
                </a:solidFill>
                <a:latin typeface="Verdana" pitchFamily="34" charset="0"/>
              </a:rPr>
              <a:t>2</a:t>
            </a:r>
            <a:r>
              <a:rPr lang="da-DK" sz="1400">
                <a:solidFill>
                  <a:schemeClr val="tx2"/>
                </a:solidFill>
                <a:latin typeface="Verdana" pitchFamily="34" charset="0"/>
              </a:rPr>
              <a:t> afgift  øre/km +</a:t>
            </a:r>
            <a:br>
              <a:rPr lang="da-DK" sz="1400">
                <a:solidFill>
                  <a:schemeClr val="tx2"/>
                </a:solidFill>
                <a:latin typeface="Verdana" pitchFamily="34" charset="0"/>
              </a:rPr>
            </a:br>
            <a:r>
              <a:rPr lang="da-DK" sz="1400">
                <a:solidFill>
                  <a:schemeClr val="tx2"/>
                </a:solidFill>
                <a:latin typeface="Verdana" pitchFamily="34" charset="0"/>
              </a:rPr>
              <a:t>Vejbestyrelses afgift </a:t>
            </a:r>
            <a:br>
              <a:rPr lang="da-DK" sz="1400">
                <a:solidFill>
                  <a:schemeClr val="tx2"/>
                </a:solidFill>
                <a:latin typeface="Verdana" pitchFamily="34" charset="0"/>
              </a:rPr>
            </a:br>
            <a:r>
              <a:rPr lang="da-DK" sz="1400">
                <a:solidFill>
                  <a:schemeClr val="tx2"/>
                </a:solidFill>
                <a:latin typeface="Verdana" pitchFamily="34" charset="0"/>
              </a:rPr>
              <a:t>(Lokalmiljø afgift øre/km + Koldstartsafgift øre pr. tur)</a:t>
            </a:r>
            <a:endParaRPr lang="da-DK" sz="1400">
              <a:solidFill>
                <a:schemeClr val="tx2"/>
              </a:solidFill>
            </a:endParaRPr>
          </a:p>
        </p:txBody>
      </p:sp>
      <p:sp>
        <p:nvSpPr>
          <p:cNvPr id="8196" name="Text Box 197"/>
          <p:cNvSpPr txBox="1">
            <a:spLocks noChangeArrowheads="1"/>
          </p:cNvSpPr>
          <p:nvPr/>
        </p:nvSpPr>
        <p:spPr bwMode="auto">
          <a:xfrm>
            <a:off x="1040279" y="4383275"/>
            <a:ext cx="1296442" cy="507831"/>
          </a:xfrm>
          <a:prstGeom prst="rect">
            <a:avLst/>
          </a:prstGeom>
          <a:solidFill>
            <a:srgbClr val="99FF66">
              <a:alpha val="50195"/>
            </a:srgbClr>
          </a:solidFill>
          <a:ln w="12700">
            <a:solidFill>
              <a:schemeClr val="accent1"/>
            </a:solidFill>
            <a:miter lim="800000"/>
            <a:headEnd type="none" w="sm" len="sm"/>
            <a:tailEnd type="none" w="sm" len="sm"/>
          </a:ln>
        </p:spPr>
        <p:txBody>
          <a:bodyPr wrap="square">
            <a:spAutoFit/>
          </a:bodyPr>
          <a:lstStyle/>
          <a:p>
            <a:pPr eaLnBrk="0" hangingPunct="0">
              <a:spcBef>
                <a:spcPct val="50000"/>
              </a:spcBef>
            </a:pPr>
            <a:r>
              <a:rPr lang="da-DK" sz="900" dirty="0">
                <a:solidFill>
                  <a:schemeClr val="tx2"/>
                </a:solidFill>
                <a:latin typeface="Verdana" pitchFamily="34" charset="0"/>
              </a:rPr>
              <a:t>Faktor for det enkelte køretøjs CO</a:t>
            </a:r>
            <a:r>
              <a:rPr lang="da-DK" sz="900" baseline="-25000" dirty="0">
                <a:solidFill>
                  <a:schemeClr val="tx2"/>
                </a:solidFill>
                <a:latin typeface="Verdana" pitchFamily="34" charset="0"/>
              </a:rPr>
              <a:t>2 </a:t>
            </a:r>
            <a:r>
              <a:rPr lang="da-DK" sz="900" dirty="0">
                <a:solidFill>
                  <a:schemeClr val="tx2"/>
                </a:solidFill>
                <a:latin typeface="Verdana" pitchFamily="34" charset="0"/>
              </a:rPr>
              <a:t>udslip</a:t>
            </a:r>
          </a:p>
        </p:txBody>
      </p:sp>
      <p:sp>
        <p:nvSpPr>
          <p:cNvPr id="8197" name="Text Box 198"/>
          <p:cNvSpPr txBox="1">
            <a:spLocks noChangeArrowheads="1"/>
          </p:cNvSpPr>
          <p:nvPr/>
        </p:nvSpPr>
        <p:spPr bwMode="auto">
          <a:xfrm>
            <a:off x="826994" y="4498041"/>
            <a:ext cx="296917" cy="246221"/>
          </a:xfrm>
          <a:prstGeom prst="rect">
            <a:avLst/>
          </a:prstGeom>
          <a:noFill/>
          <a:ln w="9525">
            <a:noFill/>
            <a:miter lim="800000"/>
            <a:headEnd/>
            <a:tailEnd/>
          </a:ln>
        </p:spPr>
        <p:txBody>
          <a:bodyPr wrap="square">
            <a:spAutoFit/>
          </a:bodyPr>
          <a:lstStyle/>
          <a:p>
            <a:pPr>
              <a:spcBef>
                <a:spcPct val="50000"/>
              </a:spcBef>
            </a:pPr>
            <a:r>
              <a:rPr lang="da-DK" sz="1000" dirty="0">
                <a:latin typeface="Verdana" pitchFamily="34" charset="0"/>
              </a:rPr>
              <a:t>*</a:t>
            </a:r>
          </a:p>
        </p:txBody>
      </p:sp>
      <p:sp>
        <p:nvSpPr>
          <p:cNvPr id="8198" name="Text Box 199"/>
          <p:cNvSpPr txBox="1">
            <a:spLocks noChangeArrowheads="1"/>
          </p:cNvSpPr>
          <p:nvPr/>
        </p:nvSpPr>
        <p:spPr bwMode="auto">
          <a:xfrm>
            <a:off x="28353" y="5264996"/>
            <a:ext cx="1951360" cy="707886"/>
          </a:xfrm>
          <a:prstGeom prst="rect">
            <a:avLst/>
          </a:prstGeom>
          <a:solidFill>
            <a:schemeClr val="accent1"/>
          </a:solidFill>
          <a:ln w="9525">
            <a:noFill/>
            <a:miter lim="800000"/>
            <a:headEnd/>
            <a:tailEnd/>
          </a:ln>
        </p:spPr>
        <p:txBody>
          <a:bodyPr wrap="square">
            <a:spAutoFit/>
          </a:bodyPr>
          <a:lstStyle/>
          <a:p>
            <a:pPr>
              <a:spcBef>
                <a:spcPct val="50000"/>
              </a:spcBef>
            </a:pPr>
            <a:r>
              <a:rPr lang="da-DK" sz="800" b="0" dirty="0">
                <a:latin typeface="Verdana" pitchFamily="34" charset="0"/>
              </a:rPr>
              <a:t>Det aktuelle køretøjs CO</a:t>
            </a:r>
            <a:r>
              <a:rPr lang="da-DK" sz="800" b="0" baseline="-25000" dirty="0">
                <a:latin typeface="Verdana" pitchFamily="34" charset="0"/>
              </a:rPr>
              <a:t>2 </a:t>
            </a:r>
            <a:r>
              <a:rPr lang="da-DK" sz="800" b="0" dirty="0" smtClean="0">
                <a:latin typeface="Verdana" pitchFamily="34" charset="0"/>
              </a:rPr>
              <a:t>-udledning </a:t>
            </a:r>
            <a:r>
              <a:rPr lang="da-DK" sz="800" b="0" dirty="0">
                <a:latin typeface="Verdana" pitchFamily="34" charset="0"/>
              </a:rPr>
              <a:t>i g  divideret med 139 (som er det </a:t>
            </a:r>
            <a:r>
              <a:rPr lang="da-DK" sz="800" b="0" dirty="0" smtClean="0">
                <a:latin typeface="Verdana" pitchFamily="34" charset="0"/>
              </a:rPr>
              <a:t>gennemsnitlige </a:t>
            </a:r>
            <a:r>
              <a:rPr lang="da-DK" sz="800" b="0" dirty="0">
                <a:latin typeface="Verdana" pitchFamily="34" charset="0"/>
              </a:rPr>
              <a:t>CO2 udslip for den danske personbilpark)</a:t>
            </a:r>
          </a:p>
        </p:txBody>
      </p:sp>
      <p:cxnSp>
        <p:nvCxnSpPr>
          <p:cNvPr id="8199" name="AutoShape 200"/>
          <p:cNvCxnSpPr>
            <a:cxnSpLocks noChangeShapeType="1"/>
            <a:stCxn id="8202" idx="0"/>
            <a:endCxn id="8235" idx="2"/>
          </p:cNvCxnSpPr>
          <p:nvPr/>
        </p:nvCxnSpPr>
        <p:spPr bwMode="auto">
          <a:xfrm rot="5400000" flipH="1" flipV="1">
            <a:off x="444767" y="3430855"/>
            <a:ext cx="1082675" cy="1072617"/>
          </a:xfrm>
          <a:prstGeom prst="straightConnector1">
            <a:avLst/>
          </a:prstGeom>
          <a:noFill/>
          <a:ln w="9525">
            <a:solidFill>
              <a:schemeClr val="tx1"/>
            </a:solidFill>
            <a:round/>
            <a:headEnd/>
            <a:tailEnd type="triangle" w="med" len="med"/>
          </a:ln>
        </p:spPr>
      </p:cxnSp>
      <p:cxnSp>
        <p:nvCxnSpPr>
          <p:cNvPr id="8200" name="AutoShape 201"/>
          <p:cNvCxnSpPr>
            <a:cxnSpLocks noChangeShapeType="1"/>
            <a:stCxn id="8196" idx="0"/>
            <a:endCxn id="8235" idx="2"/>
          </p:cNvCxnSpPr>
          <p:nvPr/>
        </p:nvCxnSpPr>
        <p:spPr bwMode="auto">
          <a:xfrm rot="16200000" flipV="1">
            <a:off x="1126732" y="3821506"/>
            <a:ext cx="957450" cy="166087"/>
          </a:xfrm>
          <a:prstGeom prst="straightConnector1">
            <a:avLst/>
          </a:prstGeom>
          <a:noFill/>
          <a:ln w="9525">
            <a:solidFill>
              <a:schemeClr val="tx1"/>
            </a:solidFill>
            <a:round/>
            <a:headEnd/>
            <a:tailEnd type="triangle" w="med" len="med"/>
          </a:ln>
        </p:spPr>
      </p:cxnSp>
      <p:cxnSp>
        <p:nvCxnSpPr>
          <p:cNvPr id="8201" name="AutoShape 202"/>
          <p:cNvCxnSpPr>
            <a:cxnSpLocks noChangeShapeType="1"/>
            <a:stCxn id="8198" idx="0"/>
            <a:endCxn id="8196" idx="2"/>
          </p:cNvCxnSpPr>
          <p:nvPr/>
        </p:nvCxnSpPr>
        <p:spPr bwMode="auto">
          <a:xfrm rot="5400000" flipH="1" flipV="1">
            <a:off x="1159321" y="4735818"/>
            <a:ext cx="373890" cy="684467"/>
          </a:xfrm>
          <a:prstGeom prst="straightConnector1">
            <a:avLst/>
          </a:prstGeom>
          <a:noFill/>
          <a:ln w="9525">
            <a:solidFill>
              <a:schemeClr val="tx1"/>
            </a:solidFill>
            <a:round/>
            <a:headEnd/>
            <a:tailEnd type="triangle" w="med" len="med"/>
          </a:ln>
        </p:spPr>
      </p:cxnSp>
      <p:sp>
        <p:nvSpPr>
          <p:cNvPr id="8202" name="Text Box 233"/>
          <p:cNvSpPr txBox="1">
            <a:spLocks noChangeArrowheads="1"/>
          </p:cNvSpPr>
          <p:nvPr/>
        </p:nvSpPr>
        <p:spPr bwMode="auto">
          <a:xfrm>
            <a:off x="0" y="4508500"/>
            <a:ext cx="899592" cy="230832"/>
          </a:xfrm>
          <a:prstGeom prst="rect">
            <a:avLst/>
          </a:prstGeom>
          <a:solidFill>
            <a:srgbClr val="99FF66">
              <a:alpha val="50195"/>
            </a:srgbClr>
          </a:solidFill>
          <a:ln w="12700">
            <a:solidFill>
              <a:schemeClr val="accent1"/>
            </a:solidFill>
            <a:miter lim="800000"/>
            <a:headEnd type="none" w="sm" len="sm"/>
            <a:tailEnd type="none" w="sm" len="sm"/>
          </a:ln>
        </p:spPr>
        <p:txBody>
          <a:bodyPr wrap="square">
            <a:spAutoFit/>
          </a:bodyPr>
          <a:lstStyle/>
          <a:p>
            <a:pPr eaLnBrk="0" hangingPunct="0">
              <a:spcBef>
                <a:spcPct val="50000"/>
              </a:spcBef>
            </a:pPr>
            <a:r>
              <a:rPr lang="da-DK" sz="900" dirty="0">
                <a:solidFill>
                  <a:schemeClr val="tx2"/>
                </a:solidFill>
                <a:latin typeface="Verdana" pitchFamily="34" charset="0"/>
              </a:rPr>
              <a:t>25 øre/km</a:t>
            </a:r>
          </a:p>
        </p:txBody>
      </p:sp>
      <p:sp>
        <p:nvSpPr>
          <p:cNvPr id="8203" name="Text Box 235"/>
          <p:cNvSpPr txBox="1">
            <a:spLocks noChangeArrowheads="1"/>
          </p:cNvSpPr>
          <p:nvPr/>
        </p:nvSpPr>
        <p:spPr bwMode="auto">
          <a:xfrm>
            <a:off x="3563888" y="3789040"/>
            <a:ext cx="1800225" cy="460375"/>
          </a:xfrm>
          <a:prstGeom prst="rect">
            <a:avLst/>
          </a:prstGeom>
          <a:solidFill>
            <a:srgbClr val="FFCC99">
              <a:alpha val="50195"/>
            </a:srgbClr>
          </a:solidFill>
          <a:ln w="12700">
            <a:solidFill>
              <a:schemeClr val="accent1"/>
            </a:solidFill>
            <a:miter lim="800000"/>
            <a:headEnd type="none" w="sm" len="sm"/>
            <a:tailEnd type="none" w="sm" len="sm"/>
          </a:ln>
        </p:spPr>
        <p:txBody>
          <a:bodyPr>
            <a:spAutoFit/>
          </a:bodyPr>
          <a:lstStyle/>
          <a:p>
            <a:pPr eaLnBrk="0" hangingPunct="0">
              <a:spcBef>
                <a:spcPct val="50000"/>
              </a:spcBef>
            </a:pPr>
            <a:r>
              <a:rPr lang="da-DK" sz="1200">
                <a:solidFill>
                  <a:schemeClr val="tx2"/>
                </a:solidFill>
                <a:latin typeface="Verdana" pitchFamily="34" charset="0"/>
              </a:rPr>
              <a:t>Lokalmiljø afgift</a:t>
            </a:r>
            <a:br>
              <a:rPr lang="da-DK" sz="1200">
                <a:solidFill>
                  <a:schemeClr val="tx2"/>
                </a:solidFill>
                <a:latin typeface="Verdana" pitchFamily="34" charset="0"/>
              </a:rPr>
            </a:br>
            <a:r>
              <a:rPr lang="da-DK" sz="1200">
                <a:solidFill>
                  <a:schemeClr val="tx2"/>
                </a:solidFill>
                <a:latin typeface="Verdana" pitchFamily="34" charset="0"/>
              </a:rPr>
              <a:t>øre/km</a:t>
            </a:r>
          </a:p>
        </p:txBody>
      </p:sp>
      <p:sp>
        <p:nvSpPr>
          <p:cNvPr id="8204" name="Text Box 236"/>
          <p:cNvSpPr txBox="1">
            <a:spLocks noChangeArrowheads="1"/>
          </p:cNvSpPr>
          <p:nvPr/>
        </p:nvSpPr>
        <p:spPr bwMode="auto">
          <a:xfrm>
            <a:off x="2458199" y="4531659"/>
            <a:ext cx="1296144" cy="230832"/>
          </a:xfrm>
          <a:prstGeom prst="rect">
            <a:avLst/>
          </a:prstGeom>
          <a:solidFill>
            <a:srgbClr val="99FF66">
              <a:alpha val="50195"/>
            </a:srgbClr>
          </a:solidFill>
          <a:ln w="12700">
            <a:solidFill>
              <a:schemeClr val="accent1"/>
            </a:solidFill>
            <a:miter lim="800000"/>
            <a:headEnd type="none" w="sm" len="sm"/>
            <a:tailEnd type="none" w="sm" len="sm"/>
          </a:ln>
        </p:spPr>
        <p:txBody>
          <a:bodyPr wrap="square">
            <a:spAutoFit/>
          </a:bodyPr>
          <a:lstStyle/>
          <a:p>
            <a:pPr eaLnBrk="0" hangingPunct="0">
              <a:spcBef>
                <a:spcPct val="50000"/>
              </a:spcBef>
            </a:pPr>
            <a:r>
              <a:rPr lang="da-DK" sz="900" dirty="0" smtClean="0">
                <a:solidFill>
                  <a:schemeClr val="tx2"/>
                </a:solidFill>
                <a:latin typeface="Verdana" pitchFamily="34" charset="0"/>
              </a:rPr>
              <a:t>Tæthed/vejtype</a:t>
            </a:r>
            <a:endParaRPr lang="da-DK" sz="900" dirty="0">
              <a:solidFill>
                <a:schemeClr val="tx2"/>
              </a:solidFill>
              <a:latin typeface="Verdana" pitchFamily="34" charset="0"/>
            </a:endParaRPr>
          </a:p>
        </p:txBody>
      </p:sp>
      <p:sp>
        <p:nvSpPr>
          <p:cNvPr id="8205" name="Text Box 237"/>
          <p:cNvSpPr txBox="1">
            <a:spLocks noChangeArrowheads="1"/>
          </p:cNvSpPr>
          <p:nvPr/>
        </p:nvSpPr>
        <p:spPr bwMode="auto">
          <a:xfrm>
            <a:off x="5148064" y="4509120"/>
            <a:ext cx="936103" cy="230832"/>
          </a:xfrm>
          <a:prstGeom prst="rect">
            <a:avLst/>
          </a:prstGeom>
          <a:solidFill>
            <a:srgbClr val="99FF66">
              <a:alpha val="50195"/>
            </a:srgbClr>
          </a:solidFill>
          <a:ln w="12700">
            <a:solidFill>
              <a:schemeClr val="accent1"/>
            </a:solidFill>
            <a:miter lim="800000"/>
            <a:headEnd type="none" w="sm" len="sm"/>
            <a:tailEnd type="none" w="sm" len="sm"/>
          </a:ln>
        </p:spPr>
        <p:txBody>
          <a:bodyPr wrap="square">
            <a:spAutoFit/>
          </a:bodyPr>
          <a:lstStyle/>
          <a:p>
            <a:pPr eaLnBrk="0" hangingPunct="0">
              <a:spcBef>
                <a:spcPct val="50000"/>
              </a:spcBef>
            </a:pPr>
            <a:r>
              <a:rPr lang="da-DK" sz="900" dirty="0">
                <a:solidFill>
                  <a:schemeClr val="tx2"/>
                </a:solidFill>
                <a:latin typeface="Verdana" pitchFamily="34" charset="0"/>
              </a:rPr>
              <a:t>Miljøfaktor</a:t>
            </a:r>
          </a:p>
        </p:txBody>
      </p:sp>
      <p:sp>
        <p:nvSpPr>
          <p:cNvPr id="8206" name="Text Box 238"/>
          <p:cNvSpPr txBox="1">
            <a:spLocks noChangeArrowheads="1"/>
          </p:cNvSpPr>
          <p:nvPr/>
        </p:nvSpPr>
        <p:spPr bwMode="auto">
          <a:xfrm>
            <a:off x="3704241" y="4538002"/>
            <a:ext cx="288925" cy="244475"/>
          </a:xfrm>
          <a:prstGeom prst="rect">
            <a:avLst/>
          </a:prstGeom>
          <a:noFill/>
          <a:ln w="9525">
            <a:noFill/>
            <a:miter lim="800000"/>
            <a:headEnd/>
            <a:tailEnd/>
          </a:ln>
        </p:spPr>
        <p:txBody>
          <a:bodyPr>
            <a:spAutoFit/>
          </a:bodyPr>
          <a:lstStyle/>
          <a:p>
            <a:pPr>
              <a:spcBef>
                <a:spcPct val="50000"/>
              </a:spcBef>
            </a:pPr>
            <a:r>
              <a:rPr lang="da-DK" sz="1000" dirty="0">
                <a:latin typeface="Verdana" pitchFamily="34" charset="0"/>
              </a:rPr>
              <a:t>*</a:t>
            </a:r>
          </a:p>
        </p:txBody>
      </p:sp>
      <p:cxnSp>
        <p:nvCxnSpPr>
          <p:cNvPr id="8207" name="AutoShape 240"/>
          <p:cNvCxnSpPr>
            <a:cxnSpLocks noChangeShapeType="1"/>
            <a:stCxn id="8204" idx="0"/>
            <a:endCxn id="8203" idx="2"/>
          </p:cNvCxnSpPr>
          <p:nvPr/>
        </p:nvCxnSpPr>
        <p:spPr bwMode="auto">
          <a:xfrm rot="5400000" flipH="1" flipV="1">
            <a:off x="3644014" y="3711672"/>
            <a:ext cx="282244" cy="1357730"/>
          </a:xfrm>
          <a:prstGeom prst="straightConnector1">
            <a:avLst/>
          </a:prstGeom>
          <a:noFill/>
          <a:ln w="9525">
            <a:solidFill>
              <a:schemeClr val="tx1"/>
            </a:solidFill>
            <a:round/>
            <a:headEnd/>
            <a:tailEnd type="triangle" w="med" len="med"/>
          </a:ln>
        </p:spPr>
      </p:cxnSp>
      <p:cxnSp>
        <p:nvCxnSpPr>
          <p:cNvPr id="8208" name="AutoShape 241"/>
          <p:cNvCxnSpPr>
            <a:cxnSpLocks noChangeShapeType="1"/>
            <a:stCxn id="8205" idx="0"/>
            <a:endCxn id="8203" idx="2"/>
          </p:cNvCxnSpPr>
          <p:nvPr/>
        </p:nvCxnSpPr>
        <p:spPr bwMode="auto">
          <a:xfrm rot="16200000" flipV="1">
            <a:off x="4910207" y="3803210"/>
            <a:ext cx="259705" cy="1152115"/>
          </a:xfrm>
          <a:prstGeom prst="straightConnector1">
            <a:avLst/>
          </a:prstGeom>
          <a:noFill/>
          <a:ln w="9525">
            <a:solidFill>
              <a:schemeClr val="tx1"/>
            </a:solidFill>
            <a:round/>
            <a:headEnd/>
            <a:tailEnd type="triangle" w="med" len="med"/>
          </a:ln>
        </p:spPr>
      </p:cxnSp>
      <p:cxnSp>
        <p:nvCxnSpPr>
          <p:cNvPr id="8209" name="AutoShape 242"/>
          <p:cNvCxnSpPr>
            <a:cxnSpLocks noChangeShapeType="1"/>
          </p:cNvCxnSpPr>
          <p:nvPr/>
        </p:nvCxnSpPr>
        <p:spPr bwMode="auto">
          <a:xfrm rot="16200000" flipV="1">
            <a:off x="2965763" y="4880399"/>
            <a:ext cx="302314" cy="21692"/>
          </a:xfrm>
          <a:prstGeom prst="straightConnector1">
            <a:avLst/>
          </a:prstGeom>
          <a:noFill/>
          <a:ln w="9525">
            <a:solidFill>
              <a:schemeClr val="tx1"/>
            </a:solidFill>
            <a:round/>
            <a:headEnd/>
            <a:tailEnd type="triangle" w="med" len="med"/>
          </a:ln>
        </p:spPr>
      </p:cxnSp>
      <p:graphicFrame>
        <p:nvGraphicFramePr>
          <p:cNvPr id="5363" name="Group 243"/>
          <p:cNvGraphicFramePr>
            <a:graphicFrameLocks noGrp="1"/>
          </p:cNvGraphicFramePr>
          <p:nvPr/>
        </p:nvGraphicFramePr>
        <p:xfrm>
          <a:off x="4067944" y="5009029"/>
          <a:ext cx="705055" cy="487424"/>
        </p:xfrm>
        <a:graphic>
          <a:graphicData uri="http://schemas.openxmlformats.org/drawingml/2006/table">
            <a:tbl>
              <a:tblPr/>
              <a:tblGrid>
                <a:gridCol w="499655"/>
                <a:gridCol w="205400"/>
              </a:tblGrid>
              <a:tr h="1635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a-DK" sz="800" b="0" i="0" u="none" strike="noStrike" cap="none" normalizeH="0" baseline="0" dirty="0" smtClean="0">
                          <a:ln>
                            <a:noFill/>
                          </a:ln>
                          <a:solidFill>
                            <a:schemeClr val="tx1"/>
                          </a:solidFill>
                          <a:effectLst/>
                          <a:latin typeface="Verdana" pitchFamily="34" charset="0"/>
                        </a:rPr>
                        <a:t>City</a:t>
                      </a:r>
                    </a:p>
                  </a:txBody>
                  <a:tcPr marL="90000" marR="90000" marT="0" marB="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a-DK" sz="800" b="0" i="0" u="none" strike="noStrike" cap="none" normalizeH="0" baseline="0" dirty="0" smtClean="0">
                          <a:ln>
                            <a:noFill/>
                          </a:ln>
                          <a:solidFill>
                            <a:schemeClr val="tx1"/>
                          </a:solidFill>
                          <a:effectLst/>
                          <a:latin typeface="Verdana" pitchFamily="34" charset="0"/>
                        </a:rPr>
                        <a:t>2</a:t>
                      </a:r>
                    </a:p>
                  </a:txBody>
                  <a:tcPr marL="90000" marR="90000" marT="0" marB="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1603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a-DK" sz="800" b="0" i="0" u="none" strike="noStrike" cap="none" normalizeH="0" baseline="0" dirty="0" smtClean="0">
                          <a:ln>
                            <a:noFill/>
                          </a:ln>
                          <a:solidFill>
                            <a:schemeClr val="tx1"/>
                          </a:solidFill>
                          <a:effectLst/>
                          <a:latin typeface="Verdana" pitchFamily="34" charset="0"/>
                        </a:rPr>
                        <a:t>By</a:t>
                      </a:r>
                    </a:p>
                  </a:txBody>
                  <a:tcPr marL="90000" marR="90000" marT="0" marB="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a-DK" sz="800" b="0" i="0" u="none" strike="noStrike" cap="none" normalizeH="0" baseline="0" dirty="0" smtClean="0">
                          <a:ln>
                            <a:noFill/>
                          </a:ln>
                          <a:solidFill>
                            <a:schemeClr val="tx1"/>
                          </a:solidFill>
                          <a:effectLst/>
                          <a:latin typeface="Verdana" pitchFamily="34" charset="0"/>
                        </a:rPr>
                        <a:t>2</a:t>
                      </a:r>
                    </a:p>
                  </a:txBody>
                  <a:tcPr marL="90000" marR="90000" marT="0" marB="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1635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a-DK" sz="800" b="0" i="0" u="none" strike="noStrike" cap="none" normalizeH="0" baseline="0" dirty="0" smtClean="0">
                          <a:ln>
                            <a:noFill/>
                          </a:ln>
                          <a:solidFill>
                            <a:schemeClr val="tx1"/>
                          </a:solidFill>
                          <a:effectLst/>
                          <a:latin typeface="Verdana" pitchFamily="34" charset="0"/>
                        </a:rPr>
                        <a:t>Land</a:t>
                      </a:r>
                    </a:p>
                  </a:txBody>
                  <a:tcPr marL="90000" marR="90000" marT="0" marB="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a-DK" sz="800" b="0" i="0" u="none" strike="noStrike" cap="none" normalizeH="0" baseline="0" dirty="0" smtClean="0">
                          <a:ln>
                            <a:noFill/>
                          </a:ln>
                          <a:solidFill>
                            <a:schemeClr val="tx1"/>
                          </a:solidFill>
                          <a:effectLst/>
                          <a:latin typeface="Verdana" pitchFamily="34" charset="0"/>
                        </a:rPr>
                        <a:t>1</a:t>
                      </a:r>
                    </a:p>
                  </a:txBody>
                  <a:tcPr marL="90000" marR="90000" marT="0" marB="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sp>
        <p:nvSpPr>
          <p:cNvPr id="8226" name="Text Box 390"/>
          <p:cNvSpPr txBox="1">
            <a:spLocks noChangeArrowheads="1"/>
          </p:cNvSpPr>
          <p:nvPr/>
        </p:nvSpPr>
        <p:spPr bwMode="auto">
          <a:xfrm>
            <a:off x="3348038" y="3017838"/>
            <a:ext cx="504825" cy="366712"/>
          </a:xfrm>
          <a:prstGeom prst="rect">
            <a:avLst/>
          </a:prstGeom>
          <a:noFill/>
          <a:ln w="9525">
            <a:noFill/>
            <a:miter lim="800000"/>
            <a:headEnd/>
            <a:tailEnd/>
          </a:ln>
        </p:spPr>
        <p:txBody>
          <a:bodyPr>
            <a:spAutoFit/>
          </a:bodyPr>
          <a:lstStyle/>
          <a:p>
            <a:pPr>
              <a:spcBef>
                <a:spcPct val="50000"/>
              </a:spcBef>
            </a:pPr>
            <a:r>
              <a:rPr lang="da-DK"/>
              <a:t>+</a:t>
            </a:r>
          </a:p>
        </p:txBody>
      </p:sp>
      <p:cxnSp>
        <p:nvCxnSpPr>
          <p:cNvPr id="8227" name="AutoShape 396"/>
          <p:cNvCxnSpPr>
            <a:cxnSpLocks noChangeShapeType="1"/>
            <a:endCxn id="8205" idx="2"/>
          </p:cNvCxnSpPr>
          <p:nvPr/>
        </p:nvCxnSpPr>
        <p:spPr bwMode="auto">
          <a:xfrm rot="5400000" flipH="1" flipV="1">
            <a:off x="5490678" y="4863422"/>
            <a:ext cx="248907" cy="1969"/>
          </a:xfrm>
          <a:prstGeom prst="straightConnector1">
            <a:avLst/>
          </a:prstGeom>
          <a:noFill/>
          <a:ln w="9525">
            <a:solidFill>
              <a:schemeClr val="tx1"/>
            </a:solidFill>
            <a:round/>
            <a:headEnd/>
            <a:tailEnd type="triangle" w="med" len="med"/>
          </a:ln>
        </p:spPr>
      </p:cxnSp>
      <p:sp>
        <p:nvSpPr>
          <p:cNvPr id="8228" name="Titel 32"/>
          <p:cNvSpPr>
            <a:spLocks noGrp="1"/>
          </p:cNvSpPr>
          <p:nvPr>
            <p:ph type="title"/>
          </p:nvPr>
        </p:nvSpPr>
        <p:spPr/>
        <p:txBody>
          <a:bodyPr/>
          <a:lstStyle/>
          <a:p>
            <a:r>
              <a:rPr lang="da-DK" smtClean="0"/>
              <a:t>Takststruktur for GPS baserede kørselsafgifter</a:t>
            </a:r>
          </a:p>
        </p:txBody>
      </p:sp>
      <p:sp>
        <p:nvSpPr>
          <p:cNvPr id="8229" name="Text Box 5"/>
          <p:cNvSpPr txBox="1">
            <a:spLocks noChangeArrowheads="1"/>
          </p:cNvSpPr>
          <p:nvPr/>
        </p:nvSpPr>
        <p:spPr bwMode="auto">
          <a:xfrm>
            <a:off x="5889625" y="3789040"/>
            <a:ext cx="3254375" cy="461962"/>
          </a:xfrm>
          <a:prstGeom prst="rect">
            <a:avLst/>
          </a:prstGeom>
          <a:solidFill>
            <a:srgbClr val="FFCC99">
              <a:alpha val="50195"/>
            </a:srgbClr>
          </a:solidFill>
          <a:ln w="12700">
            <a:solidFill>
              <a:schemeClr val="accent1"/>
            </a:solidFill>
            <a:miter lim="800000"/>
            <a:headEnd type="none" w="sm" len="sm"/>
            <a:tailEnd type="none" w="sm" len="sm"/>
          </a:ln>
        </p:spPr>
        <p:txBody>
          <a:bodyPr>
            <a:spAutoFit/>
          </a:bodyPr>
          <a:lstStyle/>
          <a:p>
            <a:pPr eaLnBrk="0" hangingPunct="0">
              <a:spcBef>
                <a:spcPct val="50000"/>
              </a:spcBef>
            </a:pPr>
            <a:r>
              <a:rPr lang="da-DK" sz="1200">
                <a:solidFill>
                  <a:schemeClr val="tx2"/>
                </a:solidFill>
                <a:latin typeface="Verdana" pitchFamily="34" charset="0"/>
              </a:rPr>
              <a:t>Koldstartsafgift på personbilture øre/tur</a:t>
            </a:r>
          </a:p>
        </p:txBody>
      </p:sp>
      <p:sp>
        <p:nvSpPr>
          <p:cNvPr id="8230" name="Text Box 7"/>
          <p:cNvSpPr txBox="1">
            <a:spLocks noChangeArrowheads="1"/>
          </p:cNvSpPr>
          <p:nvPr/>
        </p:nvSpPr>
        <p:spPr bwMode="auto">
          <a:xfrm>
            <a:off x="6732240" y="4509120"/>
            <a:ext cx="1824038" cy="246063"/>
          </a:xfrm>
          <a:prstGeom prst="rect">
            <a:avLst/>
          </a:prstGeom>
          <a:solidFill>
            <a:srgbClr val="99FF66">
              <a:alpha val="50195"/>
            </a:srgbClr>
          </a:solidFill>
          <a:ln w="12700">
            <a:solidFill>
              <a:schemeClr val="accent1"/>
            </a:solidFill>
            <a:miter lim="800000"/>
            <a:headEnd type="none" w="sm" len="sm"/>
            <a:tailEnd type="none" w="sm" len="sm"/>
          </a:ln>
        </p:spPr>
        <p:txBody>
          <a:bodyPr>
            <a:spAutoFit/>
          </a:bodyPr>
          <a:lstStyle/>
          <a:p>
            <a:pPr eaLnBrk="0" hangingPunct="0">
              <a:spcBef>
                <a:spcPct val="50000"/>
              </a:spcBef>
            </a:pPr>
            <a:r>
              <a:rPr lang="da-DK" sz="1000">
                <a:solidFill>
                  <a:schemeClr val="tx2"/>
                </a:solidFill>
                <a:latin typeface="Verdana" pitchFamily="34" charset="0"/>
              </a:rPr>
              <a:t>100 øre/tur</a:t>
            </a:r>
          </a:p>
        </p:txBody>
      </p:sp>
      <p:cxnSp>
        <p:nvCxnSpPr>
          <p:cNvPr id="8231" name="AutoShape 19"/>
          <p:cNvCxnSpPr>
            <a:cxnSpLocks noChangeShapeType="1"/>
            <a:stCxn id="8230" idx="0"/>
            <a:endCxn id="8229" idx="2"/>
          </p:cNvCxnSpPr>
          <p:nvPr/>
        </p:nvCxnSpPr>
        <p:spPr bwMode="auto">
          <a:xfrm rot="16200000" flipV="1">
            <a:off x="7451477" y="4316338"/>
            <a:ext cx="258118" cy="127446"/>
          </a:xfrm>
          <a:prstGeom prst="straightConnector1">
            <a:avLst/>
          </a:prstGeom>
          <a:noFill/>
          <a:ln w="9525">
            <a:solidFill>
              <a:schemeClr val="tx1"/>
            </a:solidFill>
            <a:round/>
            <a:headEnd/>
            <a:tailEnd type="triangle" w="med" len="med"/>
          </a:ln>
        </p:spPr>
      </p:cxnSp>
      <p:cxnSp>
        <p:nvCxnSpPr>
          <p:cNvPr id="8232" name="AutoShape 22"/>
          <p:cNvCxnSpPr>
            <a:cxnSpLocks noChangeShapeType="1"/>
            <a:stCxn id="8233" idx="0"/>
            <a:endCxn id="8230" idx="2"/>
          </p:cNvCxnSpPr>
          <p:nvPr/>
        </p:nvCxnSpPr>
        <p:spPr bwMode="auto">
          <a:xfrm rot="16200000" flipV="1">
            <a:off x="7545029" y="4854414"/>
            <a:ext cx="257993" cy="59531"/>
          </a:xfrm>
          <a:prstGeom prst="straightConnector1">
            <a:avLst/>
          </a:prstGeom>
          <a:noFill/>
          <a:ln w="9525">
            <a:solidFill>
              <a:schemeClr val="tx1"/>
            </a:solidFill>
            <a:round/>
            <a:headEnd/>
            <a:tailEnd type="triangle" w="med" len="med"/>
          </a:ln>
        </p:spPr>
      </p:cxnSp>
      <p:sp>
        <p:nvSpPr>
          <p:cNvPr id="8233" name="Text Box 15"/>
          <p:cNvSpPr txBox="1">
            <a:spLocks noChangeArrowheads="1"/>
          </p:cNvSpPr>
          <p:nvPr/>
        </p:nvSpPr>
        <p:spPr bwMode="auto">
          <a:xfrm>
            <a:off x="6732240" y="5013176"/>
            <a:ext cx="1943100" cy="584200"/>
          </a:xfrm>
          <a:prstGeom prst="rect">
            <a:avLst/>
          </a:prstGeom>
          <a:solidFill>
            <a:schemeClr val="accent1"/>
          </a:solidFill>
          <a:ln w="9525">
            <a:noFill/>
            <a:miter lim="800000"/>
            <a:headEnd/>
            <a:tailEnd/>
          </a:ln>
        </p:spPr>
        <p:txBody>
          <a:bodyPr>
            <a:spAutoFit/>
          </a:bodyPr>
          <a:lstStyle/>
          <a:p>
            <a:pPr>
              <a:spcBef>
                <a:spcPct val="50000"/>
              </a:spcBef>
            </a:pPr>
            <a:r>
              <a:rPr lang="da-DK" sz="800" b="0" dirty="0">
                <a:latin typeface="Verdana" pitchFamily="34" charset="0"/>
              </a:rPr>
              <a:t>En koldstart defineres ved, at bilen ikke har flyttet sig over 100 m indenfor den seneste time – holder </a:t>
            </a:r>
            <a:r>
              <a:rPr lang="da-DK" sz="800" b="0" dirty="0" err="1">
                <a:latin typeface="Verdana" pitchFamily="34" charset="0"/>
              </a:rPr>
              <a:t>GPS’en</a:t>
            </a:r>
            <a:r>
              <a:rPr lang="da-DK" sz="800" b="0" dirty="0">
                <a:latin typeface="Verdana" pitchFamily="34" charset="0"/>
              </a:rPr>
              <a:t> styr på</a:t>
            </a:r>
          </a:p>
        </p:txBody>
      </p:sp>
      <p:sp>
        <p:nvSpPr>
          <p:cNvPr id="8234" name="Text Box 390"/>
          <p:cNvSpPr txBox="1">
            <a:spLocks noChangeArrowheads="1"/>
          </p:cNvSpPr>
          <p:nvPr/>
        </p:nvSpPr>
        <p:spPr bwMode="auto">
          <a:xfrm>
            <a:off x="5436096" y="3789040"/>
            <a:ext cx="504825" cy="366712"/>
          </a:xfrm>
          <a:prstGeom prst="rect">
            <a:avLst/>
          </a:prstGeom>
          <a:noFill/>
          <a:ln w="9525">
            <a:noFill/>
            <a:miter lim="800000"/>
            <a:headEnd/>
            <a:tailEnd/>
          </a:ln>
        </p:spPr>
        <p:txBody>
          <a:bodyPr>
            <a:spAutoFit/>
          </a:bodyPr>
          <a:lstStyle/>
          <a:p>
            <a:pPr>
              <a:spcBef>
                <a:spcPct val="50000"/>
              </a:spcBef>
            </a:pPr>
            <a:r>
              <a:rPr lang="da-DK" dirty="0"/>
              <a:t>+</a:t>
            </a:r>
          </a:p>
        </p:txBody>
      </p:sp>
      <p:sp>
        <p:nvSpPr>
          <p:cNvPr id="8235" name="Text Box 196"/>
          <p:cNvSpPr txBox="1">
            <a:spLocks noChangeArrowheads="1"/>
          </p:cNvSpPr>
          <p:nvPr/>
        </p:nvSpPr>
        <p:spPr bwMode="auto">
          <a:xfrm>
            <a:off x="369888" y="3149600"/>
            <a:ext cx="2305050" cy="276225"/>
          </a:xfrm>
          <a:prstGeom prst="rect">
            <a:avLst/>
          </a:prstGeom>
          <a:solidFill>
            <a:srgbClr val="FFCC99">
              <a:alpha val="50195"/>
            </a:srgbClr>
          </a:solidFill>
          <a:ln w="12700">
            <a:solidFill>
              <a:schemeClr val="accent1"/>
            </a:solidFill>
            <a:miter lim="800000"/>
            <a:headEnd type="none" w="sm" len="sm"/>
            <a:tailEnd type="none" w="sm" len="sm"/>
          </a:ln>
        </p:spPr>
        <p:txBody>
          <a:bodyPr>
            <a:spAutoFit/>
          </a:bodyPr>
          <a:lstStyle/>
          <a:p>
            <a:pPr eaLnBrk="0" hangingPunct="0">
              <a:spcBef>
                <a:spcPct val="50000"/>
              </a:spcBef>
            </a:pPr>
            <a:r>
              <a:rPr lang="da-DK" sz="1200">
                <a:solidFill>
                  <a:schemeClr val="tx2"/>
                </a:solidFill>
                <a:latin typeface="Verdana" pitchFamily="34" charset="0"/>
              </a:rPr>
              <a:t>Statslig afgift</a:t>
            </a:r>
          </a:p>
        </p:txBody>
      </p:sp>
      <p:sp>
        <p:nvSpPr>
          <p:cNvPr id="31" name="Tekstboks 30"/>
          <p:cNvSpPr txBox="1"/>
          <p:nvPr/>
        </p:nvSpPr>
        <p:spPr>
          <a:xfrm>
            <a:off x="6875463" y="6308725"/>
            <a:ext cx="863600" cy="277813"/>
          </a:xfrm>
          <a:prstGeom prst="rect">
            <a:avLst/>
          </a:prstGeom>
          <a:solidFill>
            <a:srgbClr val="7030A0">
              <a:alpha val="49000"/>
            </a:srgbClr>
          </a:solidFill>
        </p:spPr>
        <p:style>
          <a:lnRef idx="2">
            <a:schemeClr val="accent1"/>
          </a:lnRef>
          <a:fillRef idx="1">
            <a:schemeClr val="lt1"/>
          </a:fillRef>
          <a:effectRef idx="0">
            <a:schemeClr val="accent1"/>
          </a:effectRef>
          <a:fontRef idx="minor">
            <a:schemeClr val="dk1"/>
          </a:fontRef>
        </p:style>
        <p:txBody>
          <a:bodyPr>
            <a:spAutoFit/>
          </a:bodyPr>
          <a:lstStyle/>
          <a:p>
            <a:pPr>
              <a:defRPr/>
            </a:pPr>
            <a:r>
              <a:rPr lang="da-DK" sz="1200" dirty="0">
                <a:solidFill>
                  <a:schemeClr val="tx2"/>
                </a:solidFill>
                <a:latin typeface="Verdana" pitchFamily="34" charset="0"/>
              </a:rPr>
              <a:t>3 mia. </a:t>
            </a:r>
          </a:p>
        </p:txBody>
      </p:sp>
      <p:sp>
        <p:nvSpPr>
          <p:cNvPr id="32" name="Tekstboks 31"/>
          <p:cNvSpPr txBox="1"/>
          <p:nvPr/>
        </p:nvSpPr>
        <p:spPr>
          <a:xfrm>
            <a:off x="4356100" y="6308725"/>
            <a:ext cx="863600" cy="277813"/>
          </a:xfrm>
          <a:prstGeom prst="rect">
            <a:avLst/>
          </a:prstGeom>
          <a:solidFill>
            <a:srgbClr val="7030A0">
              <a:alpha val="45000"/>
            </a:srgbClr>
          </a:solidFill>
        </p:spPr>
        <p:style>
          <a:lnRef idx="2">
            <a:schemeClr val="accent1"/>
          </a:lnRef>
          <a:fillRef idx="1">
            <a:schemeClr val="lt1"/>
          </a:fillRef>
          <a:effectRef idx="0">
            <a:schemeClr val="accent1"/>
          </a:effectRef>
          <a:fontRef idx="minor">
            <a:schemeClr val="dk1"/>
          </a:fontRef>
        </p:style>
        <p:txBody>
          <a:bodyPr>
            <a:spAutoFit/>
          </a:bodyPr>
          <a:lstStyle/>
          <a:p>
            <a:pPr>
              <a:defRPr/>
            </a:pPr>
            <a:r>
              <a:rPr lang="da-DK" sz="1200" dirty="0">
                <a:solidFill>
                  <a:schemeClr val="tx2"/>
                </a:solidFill>
                <a:latin typeface="Verdana" pitchFamily="34" charset="0"/>
              </a:rPr>
              <a:t>15 mia. </a:t>
            </a:r>
          </a:p>
        </p:txBody>
      </p:sp>
      <p:sp>
        <p:nvSpPr>
          <p:cNvPr id="37" name="Tekstboks 36"/>
          <p:cNvSpPr txBox="1"/>
          <p:nvPr/>
        </p:nvSpPr>
        <p:spPr>
          <a:xfrm>
            <a:off x="1619250" y="6308725"/>
            <a:ext cx="863600" cy="277813"/>
          </a:xfrm>
          <a:prstGeom prst="rect">
            <a:avLst/>
          </a:prstGeom>
          <a:solidFill>
            <a:srgbClr val="7030A0">
              <a:alpha val="48000"/>
            </a:srgbClr>
          </a:solidFill>
        </p:spPr>
        <p:style>
          <a:lnRef idx="2">
            <a:schemeClr val="accent1"/>
          </a:lnRef>
          <a:fillRef idx="1">
            <a:schemeClr val="lt1"/>
          </a:fillRef>
          <a:effectRef idx="0">
            <a:schemeClr val="accent1"/>
          </a:effectRef>
          <a:fontRef idx="minor">
            <a:schemeClr val="dk1"/>
          </a:fontRef>
        </p:style>
        <p:txBody>
          <a:bodyPr>
            <a:spAutoFit/>
          </a:bodyPr>
          <a:lstStyle/>
          <a:p>
            <a:pPr>
              <a:defRPr/>
            </a:pPr>
            <a:r>
              <a:rPr lang="da-DK" sz="1200" dirty="0">
                <a:solidFill>
                  <a:schemeClr val="tx2"/>
                </a:solidFill>
                <a:latin typeface="Verdana" pitchFamily="34" charset="0"/>
              </a:rPr>
              <a:t>16 mia. </a:t>
            </a:r>
          </a:p>
        </p:txBody>
      </p:sp>
      <p:sp>
        <p:nvSpPr>
          <p:cNvPr id="8239" name="Text Box 196"/>
          <p:cNvSpPr txBox="1">
            <a:spLocks noChangeArrowheads="1"/>
          </p:cNvSpPr>
          <p:nvPr/>
        </p:nvSpPr>
        <p:spPr bwMode="auto">
          <a:xfrm>
            <a:off x="4500563" y="3141663"/>
            <a:ext cx="2303462" cy="276225"/>
          </a:xfrm>
          <a:prstGeom prst="rect">
            <a:avLst/>
          </a:prstGeom>
          <a:solidFill>
            <a:srgbClr val="FFCC99">
              <a:alpha val="50195"/>
            </a:srgbClr>
          </a:solidFill>
          <a:ln w="12700">
            <a:solidFill>
              <a:schemeClr val="accent1"/>
            </a:solidFill>
            <a:miter lim="800000"/>
            <a:headEnd type="none" w="sm" len="sm"/>
            <a:tailEnd type="none" w="sm" len="sm"/>
          </a:ln>
        </p:spPr>
        <p:txBody>
          <a:bodyPr>
            <a:spAutoFit/>
          </a:bodyPr>
          <a:lstStyle/>
          <a:p>
            <a:pPr eaLnBrk="0" hangingPunct="0">
              <a:spcBef>
                <a:spcPct val="50000"/>
              </a:spcBef>
            </a:pPr>
            <a:r>
              <a:rPr lang="da-DK" sz="1200">
                <a:solidFill>
                  <a:schemeClr val="tx2"/>
                </a:solidFill>
                <a:latin typeface="Verdana" pitchFamily="34" charset="0"/>
              </a:rPr>
              <a:t>Vejbestyrelses afgift</a:t>
            </a:r>
          </a:p>
        </p:txBody>
      </p:sp>
      <p:cxnSp>
        <p:nvCxnSpPr>
          <p:cNvPr id="8240" name="AutoShape 19"/>
          <p:cNvCxnSpPr>
            <a:cxnSpLocks noChangeShapeType="1"/>
            <a:stCxn id="8203" idx="0"/>
            <a:endCxn id="8239" idx="2"/>
          </p:cNvCxnSpPr>
          <p:nvPr/>
        </p:nvCxnSpPr>
        <p:spPr bwMode="auto">
          <a:xfrm rot="5400000" flipH="1" flipV="1">
            <a:off x="4872571" y="3009318"/>
            <a:ext cx="371152" cy="1188293"/>
          </a:xfrm>
          <a:prstGeom prst="straightConnector1">
            <a:avLst/>
          </a:prstGeom>
          <a:noFill/>
          <a:ln w="9525">
            <a:solidFill>
              <a:schemeClr val="tx1"/>
            </a:solidFill>
            <a:round/>
            <a:headEnd/>
            <a:tailEnd type="triangle" w="med" len="med"/>
          </a:ln>
        </p:spPr>
      </p:cxnSp>
      <p:cxnSp>
        <p:nvCxnSpPr>
          <p:cNvPr id="8241" name="AutoShape 19"/>
          <p:cNvCxnSpPr>
            <a:cxnSpLocks noChangeShapeType="1"/>
            <a:stCxn id="8229" idx="0"/>
            <a:endCxn id="8239" idx="2"/>
          </p:cNvCxnSpPr>
          <p:nvPr/>
        </p:nvCxnSpPr>
        <p:spPr bwMode="auto">
          <a:xfrm rot="16200000" flipV="1">
            <a:off x="6398978" y="2671204"/>
            <a:ext cx="371152" cy="1864519"/>
          </a:xfrm>
          <a:prstGeom prst="straightConnector1">
            <a:avLst/>
          </a:prstGeom>
          <a:noFill/>
          <a:ln w="9525">
            <a:solidFill>
              <a:schemeClr val="tx1"/>
            </a:solidFill>
            <a:round/>
            <a:headEnd/>
            <a:tailEnd type="triangle" w="med" len="med"/>
          </a:ln>
        </p:spPr>
      </p:cxnSp>
      <p:sp>
        <p:nvSpPr>
          <p:cNvPr id="60" name="Tekstboks 59"/>
          <p:cNvSpPr txBox="1"/>
          <p:nvPr/>
        </p:nvSpPr>
        <p:spPr>
          <a:xfrm>
            <a:off x="0" y="6237288"/>
            <a:ext cx="863600" cy="400050"/>
          </a:xfrm>
          <a:prstGeom prst="rect">
            <a:avLst/>
          </a:prstGeom>
          <a:solidFill>
            <a:srgbClr val="7030A0">
              <a:alpha val="48000"/>
            </a:srgbClr>
          </a:solidFill>
        </p:spPr>
        <p:style>
          <a:lnRef idx="2">
            <a:schemeClr val="accent1"/>
          </a:lnRef>
          <a:fillRef idx="1">
            <a:schemeClr val="lt1"/>
          </a:fillRef>
          <a:effectRef idx="0">
            <a:schemeClr val="accent1"/>
          </a:effectRef>
          <a:fontRef idx="minor">
            <a:schemeClr val="dk1"/>
          </a:fontRef>
        </p:style>
        <p:txBody>
          <a:bodyPr>
            <a:spAutoFit/>
          </a:bodyPr>
          <a:lstStyle/>
          <a:p>
            <a:pPr>
              <a:defRPr/>
            </a:pPr>
            <a:r>
              <a:rPr lang="da-DK" sz="1000" dirty="0"/>
              <a:t>Forventet provenu</a:t>
            </a:r>
          </a:p>
        </p:txBody>
      </p:sp>
      <p:sp>
        <p:nvSpPr>
          <p:cNvPr id="41" name="Tekstboks 40"/>
          <p:cNvSpPr txBox="1"/>
          <p:nvPr/>
        </p:nvSpPr>
        <p:spPr>
          <a:xfrm>
            <a:off x="8172450" y="6308725"/>
            <a:ext cx="971550" cy="246063"/>
          </a:xfrm>
          <a:prstGeom prst="rect">
            <a:avLst/>
          </a:prstGeom>
          <a:solidFill>
            <a:srgbClr val="7030A0">
              <a:alpha val="48000"/>
            </a:srgbClr>
          </a:solidFill>
        </p:spPr>
        <p:style>
          <a:lnRef idx="2">
            <a:schemeClr val="accent1"/>
          </a:lnRef>
          <a:fillRef idx="1">
            <a:schemeClr val="lt1"/>
          </a:fillRef>
          <a:effectRef idx="0">
            <a:schemeClr val="accent1"/>
          </a:effectRef>
          <a:fontRef idx="minor">
            <a:schemeClr val="dk1"/>
          </a:fontRef>
        </p:style>
        <p:txBody>
          <a:bodyPr>
            <a:spAutoFit/>
          </a:bodyPr>
          <a:lstStyle/>
          <a:p>
            <a:pPr>
              <a:defRPr/>
            </a:pPr>
            <a:r>
              <a:rPr lang="da-DK" sz="1000" dirty="0"/>
              <a:t>I alt 34 mia.</a:t>
            </a:r>
          </a:p>
        </p:txBody>
      </p:sp>
      <p:sp>
        <p:nvSpPr>
          <p:cNvPr id="38" name="Text Box 236"/>
          <p:cNvSpPr txBox="1">
            <a:spLocks noChangeArrowheads="1"/>
          </p:cNvSpPr>
          <p:nvPr/>
        </p:nvSpPr>
        <p:spPr bwMode="auto">
          <a:xfrm>
            <a:off x="3954724" y="4471147"/>
            <a:ext cx="933282" cy="369332"/>
          </a:xfrm>
          <a:prstGeom prst="rect">
            <a:avLst/>
          </a:prstGeom>
          <a:solidFill>
            <a:srgbClr val="99FF66">
              <a:alpha val="50195"/>
            </a:srgbClr>
          </a:solidFill>
          <a:ln w="12700">
            <a:solidFill>
              <a:schemeClr val="accent1"/>
            </a:solidFill>
            <a:miter lim="800000"/>
            <a:headEnd type="none" w="sm" len="sm"/>
            <a:tailEnd type="none" w="sm" len="sm"/>
          </a:ln>
        </p:spPr>
        <p:txBody>
          <a:bodyPr wrap="square">
            <a:spAutoFit/>
          </a:bodyPr>
          <a:lstStyle/>
          <a:p>
            <a:pPr eaLnBrk="0" hangingPunct="0">
              <a:spcBef>
                <a:spcPct val="50000"/>
              </a:spcBef>
            </a:pPr>
            <a:r>
              <a:rPr lang="da-DK" sz="900" dirty="0" smtClean="0">
                <a:solidFill>
                  <a:schemeClr val="tx2"/>
                </a:solidFill>
                <a:latin typeface="Verdana" pitchFamily="34" charset="0"/>
              </a:rPr>
              <a:t>Myldretids-faktor</a:t>
            </a:r>
            <a:endParaRPr lang="da-DK" sz="900" dirty="0">
              <a:solidFill>
                <a:schemeClr val="tx2"/>
              </a:solidFill>
              <a:latin typeface="Verdana" pitchFamily="34" charset="0"/>
            </a:endParaRPr>
          </a:p>
        </p:txBody>
      </p:sp>
      <p:sp>
        <p:nvSpPr>
          <p:cNvPr id="42" name="Text Box 238"/>
          <p:cNvSpPr txBox="1">
            <a:spLocks noChangeArrowheads="1"/>
          </p:cNvSpPr>
          <p:nvPr/>
        </p:nvSpPr>
        <p:spPr bwMode="auto">
          <a:xfrm>
            <a:off x="4860032" y="4515844"/>
            <a:ext cx="288925" cy="244475"/>
          </a:xfrm>
          <a:prstGeom prst="rect">
            <a:avLst/>
          </a:prstGeom>
          <a:noFill/>
          <a:ln w="9525">
            <a:noFill/>
            <a:miter lim="800000"/>
            <a:headEnd/>
            <a:tailEnd/>
          </a:ln>
        </p:spPr>
        <p:txBody>
          <a:bodyPr>
            <a:spAutoFit/>
          </a:bodyPr>
          <a:lstStyle/>
          <a:p>
            <a:pPr>
              <a:spcBef>
                <a:spcPct val="50000"/>
              </a:spcBef>
            </a:pPr>
            <a:r>
              <a:rPr lang="da-DK" sz="1000" dirty="0">
                <a:latin typeface="Verdana" pitchFamily="34" charset="0"/>
              </a:rPr>
              <a:t>*</a:t>
            </a:r>
          </a:p>
        </p:txBody>
      </p:sp>
      <p:graphicFrame>
        <p:nvGraphicFramePr>
          <p:cNvPr id="67" name="Tabel 66"/>
          <p:cNvGraphicFramePr>
            <a:graphicFrameLocks noGrp="1"/>
          </p:cNvGraphicFramePr>
          <p:nvPr/>
        </p:nvGraphicFramePr>
        <p:xfrm>
          <a:off x="2576400" y="4975412"/>
          <a:ext cx="1152126" cy="1008112"/>
        </p:xfrm>
        <a:graphic>
          <a:graphicData uri="http://schemas.openxmlformats.org/drawingml/2006/table">
            <a:tbl>
              <a:tblPr firstRow="1" bandRow="1">
                <a:tableStyleId>{5C22544A-7EE6-4342-B048-85BDC9FD1C3A}</a:tableStyleId>
              </a:tblPr>
              <a:tblGrid>
                <a:gridCol w="512055"/>
                <a:gridCol w="233439"/>
                <a:gridCol w="214611"/>
                <a:gridCol w="192021"/>
              </a:tblGrid>
              <a:tr h="336574">
                <a:tc>
                  <a:txBody>
                    <a:bodyPr/>
                    <a:lstStyle/>
                    <a:p>
                      <a:r>
                        <a:rPr lang="da-DK" sz="700" smtClean="0">
                          <a:latin typeface="Verdana" pitchFamily="34" charset="0"/>
                        </a:rPr>
                        <a:t>øre/km</a:t>
                      </a:r>
                      <a:endParaRPr lang="da-DK" sz="700" dirty="0">
                        <a:latin typeface="Verdana" pitchFamily="34" charset="0"/>
                      </a:endParaRPr>
                    </a:p>
                  </a:txBody>
                  <a:tcPr marL="0" marR="0" marT="36000" marB="36000" anchor="ctr"/>
                </a:tc>
                <a:tc>
                  <a:txBody>
                    <a:bodyPr/>
                    <a:lstStyle/>
                    <a:p>
                      <a:r>
                        <a:rPr lang="da-DK" sz="700" dirty="0" smtClean="0">
                          <a:latin typeface="Verdana" pitchFamily="34" charset="0"/>
                        </a:rPr>
                        <a:t>City</a:t>
                      </a:r>
                      <a:endParaRPr lang="da-DK" sz="700" dirty="0">
                        <a:latin typeface="Verdana" pitchFamily="34" charset="0"/>
                      </a:endParaRPr>
                    </a:p>
                  </a:txBody>
                  <a:tcPr marL="0" marR="0" marT="36000" marB="36000" vert="vert" anchor="ctr"/>
                </a:tc>
                <a:tc>
                  <a:txBody>
                    <a:bodyPr/>
                    <a:lstStyle/>
                    <a:p>
                      <a:r>
                        <a:rPr lang="da-DK" sz="700" dirty="0" smtClean="0">
                          <a:latin typeface="Verdana" pitchFamily="34" charset="0"/>
                        </a:rPr>
                        <a:t>By</a:t>
                      </a:r>
                      <a:endParaRPr lang="da-DK" sz="700" dirty="0">
                        <a:latin typeface="Verdana" pitchFamily="34" charset="0"/>
                      </a:endParaRPr>
                    </a:p>
                  </a:txBody>
                  <a:tcPr marL="0" marR="0" marT="36000" marB="36000" vert="vert" anchor="ctr"/>
                </a:tc>
                <a:tc>
                  <a:txBody>
                    <a:bodyPr/>
                    <a:lstStyle/>
                    <a:p>
                      <a:r>
                        <a:rPr lang="da-DK" sz="700" dirty="0" smtClean="0">
                          <a:latin typeface="Verdana" pitchFamily="34" charset="0"/>
                        </a:rPr>
                        <a:t>Land</a:t>
                      </a:r>
                      <a:endParaRPr lang="da-DK" sz="700" dirty="0">
                        <a:latin typeface="Verdana" pitchFamily="34" charset="0"/>
                      </a:endParaRPr>
                    </a:p>
                  </a:txBody>
                  <a:tcPr marL="0" marR="0" marT="36000" marB="36000" vert="vert" anchor="ctr"/>
                </a:tc>
              </a:tr>
              <a:tr h="223846">
                <a:tc>
                  <a:txBody>
                    <a:bodyPr/>
                    <a:lstStyle/>
                    <a:p>
                      <a:r>
                        <a:rPr lang="da-DK" sz="700" b="1" dirty="0" smtClean="0">
                          <a:latin typeface="Verdana" pitchFamily="34" charset="0"/>
                        </a:rPr>
                        <a:t>Motorvej</a:t>
                      </a:r>
                      <a:endParaRPr lang="da-DK" sz="700" b="1" dirty="0">
                        <a:latin typeface="Verdana" pitchFamily="34" charset="0"/>
                      </a:endParaRPr>
                    </a:p>
                  </a:txBody>
                  <a:tcPr marL="0" marR="0" marT="36000" marB="36000" anchor="ctr"/>
                </a:tc>
                <a:tc>
                  <a:txBody>
                    <a:bodyPr/>
                    <a:lstStyle/>
                    <a:p>
                      <a:endParaRPr lang="da-DK" sz="700" b="1" dirty="0">
                        <a:latin typeface="Verdana" pitchFamily="34" charset="0"/>
                      </a:endParaRPr>
                    </a:p>
                  </a:txBody>
                  <a:tcPr marL="0" marR="0" marT="36000" marB="36000" anchor="ctr"/>
                </a:tc>
                <a:tc>
                  <a:txBody>
                    <a:bodyPr/>
                    <a:lstStyle/>
                    <a:p>
                      <a:r>
                        <a:rPr lang="da-DK" sz="700" b="1" dirty="0" smtClean="0">
                          <a:latin typeface="Verdana" pitchFamily="34" charset="0"/>
                        </a:rPr>
                        <a:t>20</a:t>
                      </a:r>
                      <a:endParaRPr lang="da-DK" sz="700" b="1" dirty="0">
                        <a:latin typeface="Verdana" pitchFamily="34" charset="0"/>
                      </a:endParaRPr>
                    </a:p>
                  </a:txBody>
                  <a:tcPr marL="0" marR="0" marT="36000" marB="36000" anchor="ctr"/>
                </a:tc>
                <a:tc>
                  <a:txBody>
                    <a:bodyPr/>
                    <a:lstStyle/>
                    <a:p>
                      <a:r>
                        <a:rPr lang="da-DK" sz="700" b="1" dirty="0" smtClean="0">
                          <a:latin typeface="Verdana" pitchFamily="34" charset="0"/>
                        </a:rPr>
                        <a:t>10</a:t>
                      </a:r>
                      <a:endParaRPr lang="da-DK" sz="700" b="1" dirty="0">
                        <a:latin typeface="Verdana" pitchFamily="34" charset="0"/>
                      </a:endParaRPr>
                    </a:p>
                  </a:txBody>
                  <a:tcPr marL="0" marR="0" marT="36000" marB="36000" anchor="ctr"/>
                </a:tc>
              </a:tr>
              <a:tr h="223846">
                <a:tc>
                  <a:txBody>
                    <a:bodyPr/>
                    <a:lstStyle/>
                    <a:p>
                      <a:r>
                        <a:rPr lang="da-DK" sz="700" b="1" dirty="0" smtClean="0">
                          <a:latin typeface="Verdana" pitchFamily="34" charset="0"/>
                        </a:rPr>
                        <a:t>Trafikvej</a:t>
                      </a:r>
                      <a:endParaRPr lang="da-DK" sz="700" b="1" dirty="0">
                        <a:latin typeface="Verdana" pitchFamily="34" charset="0"/>
                      </a:endParaRPr>
                    </a:p>
                  </a:txBody>
                  <a:tcPr marL="0" marR="0" marT="36000" marB="36000" anchor="ctr"/>
                </a:tc>
                <a:tc>
                  <a:txBody>
                    <a:bodyPr/>
                    <a:lstStyle/>
                    <a:p>
                      <a:r>
                        <a:rPr lang="da-DK" sz="700" b="1" dirty="0" smtClean="0">
                          <a:latin typeface="Verdana" pitchFamily="34" charset="0"/>
                        </a:rPr>
                        <a:t>80</a:t>
                      </a:r>
                      <a:endParaRPr lang="da-DK" sz="700" b="1" dirty="0">
                        <a:latin typeface="Verdana" pitchFamily="34" charset="0"/>
                      </a:endParaRPr>
                    </a:p>
                  </a:txBody>
                  <a:tcPr marL="0" marR="0" marT="36000" marB="36000" anchor="ctr"/>
                </a:tc>
                <a:tc>
                  <a:txBody>
                    <a:bodyPr/>
                    <a:lstStyle/>
                    <a:p>
                      <a:r>
                        <a:rPr lang="da-DK" sz="700" b="1" dirty="0" smtClean="0">
                          <a:latin typeface="Verdana" pitchFamily="34" charset="0"/>
                        </a:rPr>
                        <a:t>30</a:t>
                      </a:r>
                      <a:endParaRPr lang="da-DK" sz="700" b="1" dirty="0">
                        <a:latin typeface="Verdana" pitchFamily="34" charset="0"/>
                      </a:endParaRPr>
                    </a:p>
                  </a:txBody>
                  <a:tcPr marL="0" marR="0" marT="36000" marB="36000" anchor="ctr"/>
                </a:tc>
                <a:tc>
                  <a:txBody>
                    <a:bodyPr/>
                    <a:lstStyle/>
                    <a:p>
                      <a:r>
                        <a:rPr lang="da-DK" sz="700" b="1" dirty="0" smtClean="0">
                          <a:latin typeface="Verdana" pitchFamily="34" charset="0"/>
                        </a:rPr>
                        <a:t>15</a:t>
                      </a:r>
                      <a:endParaRPr lang="da-DK" sz="700" b="1" dirty="0">
                        <a:latin typeface="Verdana" pitchFamily="34" charset="0"/>
                      </a:endParaRPr>
                    </a:p>
                  </a:txBody>
                  <a:tcPr marL="0" marR="0" marT="36000" marB="36000" anchor="ctr"/>
                </a:tc>
              </a:tr>
              <a:tr h="223846">
                <a:tc>
                  <a:txBody>
                    <a:bodyPr/>
                    <a:lstStyle/>
                    <a:p>
                      <a:r>
                        <a:rPr lang="da-DK" sz="700" b="1" dirty="0" smtClean="0">
                          <a:latin typeface="Verdana" pitchFamily="34" charset="0"/>
                        </a:rPr>
                        <a:t>Lokalvej</a:t>
                      </a:r>
                      <a:endParaRPr lang="da-DK" sz="700" b="1" dirty="0">
                        <a:latin typeface="Verdana" pitchFamily="34" charset="0"/>
                      </a:endParaRPr>
                    </a:p>
                  </a:txBody>
                  <a:tcPr marL="0" marR="0" marT="36000" marB="36000" anchor="ctr"/>
                </a:tc>
                <a:tc>
                  <a:txBody>
                    <a:bodyPr/>
                    <a:lstStyle/>
                    <a:p>
                      <a:r>
                        <a:rPr lang="da-DK" sz="700" b="1" dirty="0" smtClean="0">
                          <a:latin typeface="Verdana" pitchFamily="34" charset="0"/>
                        </a:rPr>
                        <a:t>100</a:t>
                      </a:r>
                      <a:endParaRPr lang="da-DK" sz="700" b="1" dirty="0">
                        <a:latin typeface="Verdana" pitchFamily="34" charset="0"/>
                      </a:endParaRPr>
                    </a:p>
                  </a:txBody>
                  <a:tcPr marL="0" marR="0" marT="36000" marB="36000" anchor="ctr"/>
                </a:tc>
                <a:tc>
                  <a:txBody>
                    <a:bodyPr/>
                    <a:lstStyle/>
                    <a:p>
                      <a:r>
                        <a:rPr lang="da-DK" sz="700" b="1" dirty="0" smtClean="0">
                          <a:latin typeface="Verdana" pitchFamily="34" charset="0"/>
                        </a:rPr>
                        <a:t>50</a:t>
                      </a:r>
                      <a:endParaRPr lang="da-DK" sz="700" b="1" dirty="0">
                        <a:latin typeface="Verdana" pitchFamily="34" charset="0"/>
                      </a:endParaRPr>
                    </a:p>
                  </a:txBody>
                  <a:tcPr marL="0" marR="0" marT="36000" marB="36000" anchor="ctr"/>
                </a:tc>
                <a:tc>
                  <a:txBody>
                    <a:bodyPr/>
                    <a:lstStyle/>
                    <a:p>
                      <a:r>
                        <a:rPr lang="da-DK" sz="700" b="1" dirty="0" smtClean="0">
                          <a:latin typeface="Verdana" pitchFamily="34" charset="0"/>
                        </a:rPr>
                        <a:t>15</a:t>
                      </a:r>
                      <a:endParaRPr lang="da-DK" sz="700" b="1" dirty="0">
                        <a:latin typeface="Verdana" pitchFamily="34" charset="0"/>
                      </a:endParaRPr>
                    </a:p>
                  </a:txBody>
                  <a:tcPr marL="0" marR="0" marT="36000" marB="36000" anchor="ctr"/>
                </a:tc>
              </a:tr>
            </a:tbl>
          </a:graphicData>
        </a:graphic>
      </p:graphicFrame>
      <p:graphicFrame>
        <p:nvGraphicFramePr>
          <p:cNvPr id="74" name="Group 243"/>
          <p:cNvGraphicFramePr>
            <a:graphicFrameLocks noGrp="1"/>
          </p:cNvGraphicFramePr>
          <p:nvPr/>
        </p:nvGraphicFramePr>
        <p:xfrm>
          <a:off x="5014709" y="5003177"/>
          <a:ext cx="1224136" cy="729692"/>
        </p:xfrm>
        <a:graphic>
          <a:graphicData uri="http://schemas.openxmlformats.org/drawingml/2006/table">
            <a:tbl>
              <a:tblPr/>
              <a:tblGrid>
                <a:gridCol w="979609"/>
                <a:gridCol w="244527"/>
              </a:tblGrid>
              <a:tr h="1635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a-DK" sz="800" b="0" i="0" u="none" strike="noStrike" cap="none" normalizeH="0" baseline="0" dirty="0" smtClean="0">
                          <a:ln>
                            <a:noFill/>
                          </a:ln>
                          <a:solidFill>
                            <a:schemeClr val="tx1"/>
                          </a:solidFill>
                          <a:effectLst/>
                          <a:latin typeface="Verdana" pitchFamily="34" charset="0"/>
                        </a:rPr>
                        <a:t>Personbil</a:t>
                      </a:r>
                    </a:p>
                  </a:txBody>
                  <a:tcPr marL="90000" marR="90000" marT="0" marB="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a-DK" sz="800" b="0" i="0" u="none" strike="noStrike" cap="none" normalizeH="0" baseline="0" dirty="0" smtClean="0">
                          <a:ln>
                            <a:noFill/>
                          </a:ln>
                          <a:solidFill>
                            <a:schemeClr val="tx1"/>
                          </a:solidFill>
                          <a:effectLst/>
                          <a:latin typeface="Verdana" pitchFamily="34" charset="0"/>
                        </a:rPr>
                        <a:t>1</a:t>
                      </a:r>
                    </a:p>
                  </a:txBody>
                  <a:tcPr marL="90000" marR="90000" marT="0" marB="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1603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a-DK" sz="800" b="0" i="0" u="none" strike="noStrike" cap="none" normalizeH="0" baseline="0" smtClean="0">
                          <a:ln>
                            <a:noFill/>
                          </a:ln>
                          <a:solidFill>
                            <a:schemeClr val="tx1"/>
                          </a:solidFill>
                          <a:effectLst/>
                          <a:latin typeface="Verdana" pitchFamily="34" charset="0"/>
                        </a:rPr>
                        <a:t>Lastbil 2-6 tons</a:t>
                      </a:r>
                    </a:p>
                  </a:txBody>
                  <a:tcPr marL="90000" marR="90000" marT="0" marB="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a-DK" sz="800" b="0" i="0" u="none" strike="noStrike" cap="none" normalizeH="0" baseline="0" smtClean="0">
                          <a:ln>
                            <a:noFill/>
                          </a:ln>
                          <a:solidFill>
                            <a:schemeClr val="tx1"/>
                          </a:solidFill>
                          <a:effectLst/>
                          <a:latin typeface="Verdana" pitchFamily="34" charset="0"/>
                        </a:rPr>
                        <a:t>2</a:t>
                      </a:r>
                    </a:p>
                  </a:txBody>
                  <a:tcPr marL="90000" marR="90000" marT="0" marB="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1635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a-DK" sz="800" b="0" i="0" u="none" strike="noStrike" cap="none" normalizeH="0" baseline="0" smtClean="0">
                          <a:ln>
                            <a:noFill/>
                          </a:ln>
                          <a:solidFill>
                            <a:schemeClr val="tx1"/>
                          </a:solidFill>
                          <a:effectLst/>
                          <a:latin typeface="Verdana" pitchFamily="34" charset="0"/>
                        </a:rPr>
                        <a:t>Lastbil &gt; 6 tons</a:t>
                      </a:r>
                    </a:p>
                  </a:txBody>
                  <a:tcPr marL="90000" marR="90000" marT="0" marB="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a-DK" sz="800" b="0" i="0" u="none" strike="noStrike" cap="none" normalizeH="0" baseline="0" smtClean="0">
                          <a:ln>
                            <a:noFill/>
                          </a:ln>
                          <a:solidFill>
                            <a:schemeClr val="tx1"/>
                          </a:solidFill>
                          <a:effectLst/>
                          <a:latin typeface="Verdana" pitchFamily="34" charset="0"/>
                        </a:rPr>
                        <a:t>4</a:t>
                      </a:r>
                    </a:p>
                  </a:txBody>
                  <a:tcPr marL="90000" marR="90000" marT="0" marB="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1619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a-DK" sz="800" b="0" i="0" u="none" strike="noStrike" cap="none" normalizeH="0" baseline="0" dirty="0" smtClean="0">
                          <a:ln>
                            <a:noFill/>
                          </a:ln>
                          <a:solidFill>
                            <a:schemeClr val="tx1"/>
                          </a:solidFill>
                          <a:effectLst/>
                          <a:latin typeface="Verdana" pitchFamily="34" charset="0"/>
                        </a:rPr>
                        <a:t>Bus</a:t>
                      </a:r>
                    </a:p>
                  </a:txBody>
                  <a:tcPr marL="90000" marR="90000" marT="0" marB="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a-DK" sz="800" b="0" i="0" u="none" strike="noStrike" cap="none" normalizeH="0" baseline="0" dirty="0" smtClean="0">
                          <a:ln>
                            <a:noFill/>
                          </a:ln>
                          <a:solidFill>
                            <a:schemeClr val="tx1"/>
                          </a:solidFill>
                          <a:effectLst/>
                          <a:latin typeface="Verdana" pitchFamily="34" charset="0"/>
                        </a:rPr>
                        <a:t>2</a:t>
                      </a:r>
                    </a:p>
                  </a:txBody>
                  <a:tcPr marL="90000" marR="90000" marT="0" marB="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solidFill>
                      <a:schemeClr val="accent1"/>
                    </a:solidFill>
                  </a:tcPr>
                </a:tc>
              </a:tr>
            </a:tbl>
          </a:graphicData>
        </a:graphic>
      </p:graphicFrame>
      <p:cxnSp>
        <p:nvCxnSpPr>
          <p:cNvPr id="77" name="AutoShape 242"/>
          <p:cNvCxnSpPr>
            <a:cxnSpLocks noChangeShapeType="1"/>
          </p:cNvCxnSpPr>
          <p:nvPr/>
        </p:nvCxnSpPr>
        <p:spPr bwMode="auto">
          <a:xfrm rot="16200000" flipV="1">
            <a:off x="4287128" y="4932585"/>
            <a:ext cx="226648" cy="6924"/>
          </a:xfrm>
          <a:prstGeom prst="straightConnector1">
            <a:avLst/>
          </a:prstGeom>
          <a:noFill/>
          <a:ln w="9525">
            <a:solidFill>
              <a:schemeClr val="tx1"/>
            </a:solidFill>
            <a:round/>
            <a:headEnd/>
            <a:tailEnd type="triangle" w="med" len="med"/>
          </a:ln>
        </p:spPr>
      </p:cxnSp>
    </p:spTree>
  </p:cSld>
  <p:clrMapOvr>
    <a:masterClrMapping/>
  </p:clrMapOvr>
  <p:transition>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el 1"/>
          <p:cNvSpPr>
            <a:spLocks noGrp="1"/>
          </p:cNvSpPr>
          <p:nvPr>
            <p:ph type="title"/>
          </p:nvPr>
        </p:nvSpPr>
        <p:spPr/>
        <p:txBody>
          <a:bodyPr/>
          <a:lstStyle/>
          <a:p>
            <a:r>
              <a:rPr lang="da-DK" smtClean="0"/>
              <a:t>Transportbørs</a:t>
            </a:r>
          </a:p>
        </p:txBody>
      </p:sp>
      <p:graphicFrame>
        <p:nvGraphicFramePr>
          <p:cNvPr id="4" name="Pladsholder til indhold 3"/>
          <p:cNvGraphicFramePr>
            <a:graphicFrameLocks noGrp="1"/>
          </p:cNvGraphicFramePr>
          <p:nvPr>
            <p:ph idx="1"/>
          </p:nvPr>
        </p:nvGraphicFramePr>
        <p:xfrm>
          <a:off x="857224" y="2786058"/>
          <a:ext cx="6786610" cy="21669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itel 1"/>
          <p:cNvSpPr>
            <a:spLocks noGrp="1"/>
          </p:cNvSpPr>
          <p:nvPr>
            <p:ph type="title"/>
          </p:nvPr>
        </p:nvSpPr>
        <p:spPr/>
        <p:txBody>
          <a:bodyPr/>
          <a:lstStyle/>
          <a:p>
            <a:r>
              <a:rPr lang="da-DK" dirty="0" smtClean="0"/>
              <a:t>Kollektiv trafik</a:t>
            </a:r>
          </a:p>
        </p:txBody>
      </p:sp>
      <p:sp>
        <p:nvSpPr>
          <p:cNvPr id="220163" name="Pladsholder til indhold 2"/>
          <p:cNvSpPr>
            <a:spLocks noGrp="1"/>
          </p:cNvSpPr>
          <p:nvPr>
            <p:ph sz="half" idx="1"/>
          </p:nvPr>
        </p:nvSpPr>
        <p:spPr/>
        <p:txBody>
          <a:bodyPr/>
          <a:lstStyle/>
          <a:p>
            <a:pPr marL="0" indent="0">
              <a:buFontTx/>
              <a:buChar char="•"/>
            </a:pPr>
            <a:r>
              <a:rPr lang="da-DK" dirty="0" smtClean="0"/>
              <a:t>Kun i kombination med kørselsafgifter</a:t>
            </a:r>
          </a:p>
        </p:txBody>
      </p:sp>
      <p:sp>
        <p:nvSpPr>
          <p:cNvPr id="7" name="Pladsholder til indhold 6"/>
          <p:cNvSpPr>
            <a:spLocks noGrp="1"/>
          </p:cNvSpPr>
          <p:nvPr>
            <p:ph sz="half" idx="2"/>
          </p:nvPr>
        </p:nvSpPr>
        <p:spPr/>
        <p:txBody>
          <a:bodyPr/>
          <a:lstStyle/>
          <a:p>
            <a:endParaRPr lang="da-DK" dirty="0"/>
          </a:p>
        </p:txBody>
      </p:sp>
      <p:pic>
        <p:nvPicPr>
          <p:cNvPr id="857090" name="Picture 2"/>
          <p:cNvPicPr>
            <a:picLocks noChangeAspect="1" noChangeArrowheads="1"/>
          </p:cNvPicPr>
          <p:nvPr/>
        </p:nvPicPr>
        <p:blipFill>
          <a:blip r:embed="rId3" cstate="print"/>
          <a:srcRect/>
          <a:stretch>
            <a:fillRect/>
          </a:stretch>
        </p:blipFill>
        <p:spPr bwMode="auto">
          <a:xfrm>
            <a:off x="4572000" y="2357430"/>
            <a:ext cx="4069783" cy="3071834"/>
          </a:xfrm>
          <a:prstGeom prst="rect">
            <a:avLst/>
          </a:prstGeom>
          <a:noFill/>
          <a:ln w="9525">
            <a:noFill/>
            <a:miter lim="800000"/>
            <a:headEnd/>
            <a:tailEnd/>
          </a:ln>
        </p:spPr>
      </p:pic>
      <p:sp>
        <p:nvSpPr>
          <p:cNvPr id="9" name="Tekstboks 8"/>
          <p:cNvSpPr txBox="1"/>
          <p:nvPr/>
        </p:nvSpPr>
        <p:spPr>
          <a:xfrm>
            <a:off x="4357686" y="5357826"/>
            <a:ext cx="4357718" cy="307777"/>
          </a:xfrm>
          <a:prstGeom prst="rect">
            <a:avLst/>
          </a:prstGeom>
          <a:noFill/>
        </p:spPr>
        <p:txBody>
          <a:bodyPr wrap="square" rtlCol="0">
            <a:spAutoFit/>
          </a:bodyPr>
          <a:lstStyle/>
          <a:p>
            <a:pPr algn="ctr"/>
            <a:r>
              <a:rPr lang="da-DK" sz="1400" b="0" dirty="0" smtClean="0"/>
              <a:t>Transportmidlernes konkurrenceflader</a:t>
            </a:r>
            <a:endParaRPr lang="da-DK" sz="1400" b="0"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itel 1"/>
          <p:cNvSpPr>
            <a:spLocks noGrp="1"/>
          </p:cNvSpPr>
          <p:nvPr>
            <p:ph type="title"/>
          </p:nvPr>
        </p:nvSpPr>
        <p:spPr/>
        <p:txBody>
          <a:bodyPr/>
          <a:lstStyle/>
          <a:p>
            <a:r>
              <a:rPr lang="da-DK" dirty="0" smtClean="0"/>
              <a:t>Kollektiv trafik</a:t>
            </a:r>
          </a:p>
        </p:txBody>
      </p:sp>
      <p:sp>
        <p:nvSpPr>
          <p:cNvPr id="220163" name="Pladsholder til indhold 2"/>
          <p:cNvSpPr>
            <a:spLocks noGrp="1"/>
          </p:cNvSpPr>
          <p:nvPr>
            <p:ph sz="half" idx="1"/>
          </p:nvPr>
        </p:nvSpPr>
        <p:spPr/>
        <p:txBody>
          <a:bodyPr/>
          <a:lstStyle/>
          <a:p>
            <a:pPr marL="0" indent="0">
              <a:buFontTx/>
              <a:buChar char="•"/>
            </a:pPr>
            <a:r>
              <a:rPr lang="da-DK" dirty="0" smtClean="0"/>
              <a:t>Kun i kombination med kørselsafgifter</a:t>
            </a:r>
          </a:p>
          <a:p>
            <a:pPr marL="0" indent="0">
              <a:buFontTx/>
              <a:buChar char="•"/>
            </a:pPr>
            <a:r>
              <a:rPr lang="da-DK" dirty="0" smtClean="0"/>
              <a:t>Jernbane: Kun </a:t>
            </a:r>
            <a:r>
              <a:rPr lang="da-DK" dirty="0" err="1" smtClean="0"/>
              <a:t>Intercitytrafik</a:t>
            </a:r>
            <a:r>
              <a:rPr lang="da-DK" dirty="0" smtClean="0"/>
              <a:t> og storbytrafik = </a:t>
            </a:r>
            <a:r>
              <a:rPr lang="da-DK" dirty="0" err="1" smtClean="0"/>
              <a:t>Hovedbanenettet</a:t>
            </a:r>
            <a:r>
              <a:rPr lang="da-DK" dirty="0" smtClean="0"/>
              <a:t> + København</a:t>
            </a:r>
          </a:p>
        </p:txBody>
      </p:sp>
      <p:pic>
        <p:nvPicPr>
          <p:cNvPr id="220164" name="Picture 2"/>
          <p:cNvPicPr>
            <a:picLocks noGrp="1" noChangeAspect="1" noChangeArrowheads="1"/>
          </p:cNvPicPr>
          <p:nvPr>
            <p:ph sz="half" idx="2"/>
          </p:nvPr>
        </p:nvPicPr>
        <p:blipFill>
          <a:blip r:embed="rId3" cstate="print"/>
          <a:srcRect/>
          <a:stretch>
            <a:fillRect/>
          </a:stretch>
        </p:blipFill>
        <p:spPr>
          <a:xfrm>
            <a:off x="5297488" y="2133600"/>
            <a:ext cx="2728912" cy="3962400"/>
          </a:xfrm>
          <a:noFill/>
        </p:spPr>
      </p:pic>
      <p:pic>
        <p:nvPicPr>
          <p:cNvPr id="5" name="Picture 2"/>
          <p:cNvPicPr>
            <a:picLocks noChangeAspect="1" noChangeArrowheads="1"/>
          </p:cNvPicPr>
          <p:nvPr/>
        </p:nvPicPr>
        <p:blipFill>
          <a:blip r:embed="rId4" cstate="print"/>
          <a:srcRect/>
          <a:stretch>
            <a:fillRect/>
          </a:stretch>
        </p:blipFill>
        <p:spPr bwMode="auto">
          <a:xfrm>
            <a:off x="500034" y="4071942"/>
            <a:ext cx="3706812" cy="2286000"/>
          </a:xfrm>
          <a:prstGeom prst="rect">
            <a:avLst/>
          </a:prstGeom>
          <a:noFill/>
          <a:ln w="12700" cap="sq">
            <a:noFill/>
            <a:miter lim="800000"/>
            <a:headEnd type="none" w="sm" len="sm"/>
            <a:tailEnd type="none" w="sm" len="sm"/>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itel 1"/>
          <p:cNvSpPr>
            <a:spLocks noGrp="1"/>
          </p:cNvSpPr>
          <p:nvPr>
            <p:ph type="title"/>
          </p:nvPr>
        </p:nvSpPr>
        <p:spPr/>
        <p:txBody>
          <a:bodyPr/>
          <a:lstStyle/>
          <a:p>
            <a:r>
              <a:rPr lang="da-DK" smtClean="0"/>
              <a:t>Kollektiv trafik</a:t>
            </a:r>
          </a:p>
        </p:txBody>
      </p:sp>
      <p:sp>
        <p:nvSpPr>
          <p:cNvPr id="243715" name="Pladsholder til indhold 3"/>
          <p:cNvSpPr>
            <a:spLocks noGrp="1"/>
          </p:cNvSpPr>
          <p:nvPr>
            <p:ph sz="half" idx="1"/>
          </p:nvPr>
        </p:nvSpPr>
        <p:spPr>
          <a:xfrm>
            <a:off x="468313" y="2133600"/>
            <a:ext cx="4027487" cy="1438275"/>
          </a:xfrm>
        </p:spPr>
        <p:txBody>
          <a:bodyPr/>
          <a:lstStyle/>
          <a:p>
            <a:pPr marL="0" indent="0"/>
            <a:r>
              <a:rPr lang="da-DK" dirty="0" smtClean="0"/>
              <a:t>Hvad planlægger man?</a:t>
            </a:r>
          </a:p>
          <a:p>
            <a:pPr lvl="1"/>
            <a:r>
              <a:rPr lang="da-DK" dirty="0" smtClean="0"/>
              <a:t>Opgradering af </a:t>
            </a:r>
            <a:r>
              <a:rPr lang="da-DK" dirty="0" err="1" smtClean="0"/>
              <a:t>banenettet</a:t>
            </a:r>
            <a:endParaRPr lang="da-DK" dirty="0" smtClean="0"/>
          </a:p>
          <a:p>
            <a:pPr lvl="2"/>
            <a:r>
              <a:rPr lang="da-DK" dirty="0" smtClean="0"/>
              <a:t>24 mia. til nyt signalsystem</a:t>
            </a:r>
          </a:p>
          <a:p>
            <a:pPr marL="0" indent="0"/>
            <a:endParaRPr lang="da-DK" dirty="0" smtClean="0"/>
          </a:p>
        </p:txBody>
      </p:sp>
      <p:pic>
        <p:nvPicPr>
          <p:cNvPr id="243716" name="Picture 2"/>
          <p:cNvPicPr>
            <a:picLocks noGrp="1" noChangeAspect="1" noChangeArrowheads="1"/>
          </p:cNvPicPr>
          <p:nvPr>
            <p:ph sz="half" idx="2"/>
          </p:nvPr>
        </p:nvPicPr>
        <p:blipFill>
          <a:blip r:embed="rId3" cstate="print"/>
          <a:srcRect/>
          <a:stretch>
            <a:fillRect/>
          </a:stretch>
        </p:blipFill>
        <p:spPr>
          <a:xfrm>
            <a:off x="4945063" y="2133600"/>
            <a:ext cx="3433762" cy="3962400"/>
          </a:xfrm>
          <a:noFill/>
        </p:spPr>
      </p:pic>
      <p:sp>
        <p:nvSpPr>
          <p:cNvPr id="7" name="Pladsholder til indhold 2"/>
          <p:cNvSpPr txBox="1">
            <a:spLocks/>
          </p:cNvSpPr>
          <p:nvPr/>
        </p:nvSpPr>
        <p:spPr bwMode="auto">
          <a:xfrm>
            <a:off x="468313" y="3643313"/>
            <a:ext cx="4027487" cy="2786062"/>
          </a:xfrm>
          <a:prstGeom prst="rect">
            <a:avLst/>
          </a:prstGeom>
          <a:noFill/>
          <a:ln w="12700" cap="sq">
            <a:noFill/>
            <a:miter lim="800000"/>
            <a:headEnd type="none" w="sm" len="sm"/>
            <a:tailEnd type="none" w="sm" len="sm"/>
          </a:ln>
        </p:spPr>
        <p:txBody>
          <a:bodyPr lIns="36000" tIns="0" rIns="72000"/>
          <a:lstStyle/>
          <a:p>
            <a:pPr>
              <a:defRPr/>
            </a:pPr>
            <a:endParaRPr lang="da-DK" sz="1800" b="0" kern="0" dirty="0">
              <a:latin typeface="+mn-lt"/>
              <a:cs typeface="+mn-cs"/>
            </a:endParaRPr>
          </a:p>
          <a:p>
            <a:pPr>
              <a:defRPr/>
            </a:pPr>
            <a:r>
              <a:rPr lang="da-DK" sz="1800" b="0" kern="0" dirty="0">
                <a:latin typeface="+mn-lt"/>
                <a:cs typeface="+mn-cs"/>
              </a:rPr>
              <a:t>Offentlige tilskud til kollektiv trafik</a:t>
            </a:r>
          </a:p>
          <a:p>
            <a:pPr>
              <a:defRPr/>
            </a:pPr>
            <a:r>
              <a:rPr lang="da-DK" sz="1800" b="0" kern="0" dirty="0">
                <a:latin typeface="+mn-lt"/>
                <a:cs typeface="+mn-cs"/>
              </a:rPr>
              <a:t>– eksempel Nordjylland</a:t>
            </a:r>
          </a:p>
          <a:p>
            <a:pPr>
              <a:defRPr/>
            </a:pPr>
            <a:endParaRPr lang="da-DK" sz="1800" b="0" kern="0" dirty="0">
              <a:latin typeface="+mn-lt"/>
              <a:cs typeface="+mn-cs"/>
            </a:endParaRPr>
          </a:p>
          <a:p>
            <a:pPr>
              <a:defRPr/>
            </a:pPr>
            <a:r>
              <a:rPr lang="da-DK" sz="1800" b="0" kern="0" dirty="0">
                <a:latin typeface="+mn-lt"/>
                <a:cs typeface="+mn-cs"/>
              </a:rPr>
              <a:t>Tilskud pr. </a:t>
            </a:r>
            <a:r>
              <a:rPr lang="da-DK" sz="1800" b="0" kern="0" dirty="0" err="1">
                <a:latin typeface="+mn-lt"/>
                <a:cs typeface="+mn-cs"/>
              </a:rPr>
              <a:t>passagerkm</a:t>
            </a:r>
            <a:r>
              <a:rPr lang="da-DK" sz="1800" b="0" kern="0" dirty="0">
                <a:latin typeface="+mn-lt"/>
                <a:cs typeface="+mn-cs"/>
              </a:rPr>
              <a:t>:</a:t>
            </a:r>
          </a:p>
          <a:p>
            <a:pPr>
              <a:defRPr/>
            </a:pPr>
            <a:endParaRPr lang="da-DK" sz="1800" b="0" kern="0" dirty="0">
              <a:latin typeface="+mn-lt"/>
              <a:cs typeface="+mn-cs"/>
            </a:endParaRPr>
          </a:p>
        </p:txBody>
      </p:sp>
      <p:graphicFrame>
        <p:nvGraphicFramePr>
          <p:cNvPr id="8" name="Tabel 7"/>
          <p:cNvGraphicFramePr>
            <a:graphicFrameLocks noGrp="1"/>
          </p:cNvGraphicFramePr>
          <p:nvPr/>
        </p:nvGraphicFramePr>
        <p:xfrm>
          <a:off x="571500" y="5286375"/>
          <a:ext cx="2428892" cy="560832"/>
        </p:xfrm>
        <a:graphic>
          <a:graphicData uri="http://schemas.openxmlformats.org/drawingml/2006/table">
            <a:tbl>
              <a:tblPr/>
              <a:tblGrid>
                <a:gridCol w="1214260"/>
                <a:gridCol w="1214632"/>
              </a:tblGrid>
              <a:tr h="0">
                <a:tc>
                  <a:txBody>
                    <a:bodyPr/>
                    <a:lstStyle/>
                    <a:p>
                      <a:pPr algn="just">
                        <a:lnSpc>
                          <a:spcPct val="115000"/>
                        </a:lnSpc>
                        <a:spcAft>
                          <a:spcPts val="0"/>
                        </a:spcAft>
                      </a:pPr>
                      <a:r>
                        <a:rPr lang="da-DK" sz="1600" dirty="0">
                          <a:latin typeface="Calibri"/>
                          <a:ea typeface="Times New Roman"/>
                          <a:cs typeface="Times New Roman"/>
                        </a:rPr>
                        <a:t>Tog, kr.</a:t>
                      </a: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lnSpc>
                          <a:spcPct val="115000"/>
                        </a:lnSpc>
                        <a:spcAft>
                          <a:spcPts val="0"/>
                        </a:spcAft>
                      </a:pPr>
                      <a:r>
                        <a:rPr lang="da-DK" sz="1600" dirty="0">
                          <a:latin typeface="Calibri"/>
                          <a:ea typeface="Times New Roman"/>
                          <a:cs typeface="Times New Roman"/>
                        </a:rPr>
                        <a:t>Bus, kr.</a:t>
                      </a: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0">
                <a:tc>
                  <a:txBody>
                    <a:bodyPr/>
                    <a:lstStyle/>
                    <a:p>
                      <a:pPr algn="just">
                        <a:lnSpc>
                          <a:spcPct val="115000"/>
                        </a:lnSpc>
                        <a:spcAft>
                          <a:spcPts val="0"/>
                        </a:spcAft>
                      </a:pPr>
                      <a:r>
                        <a:rPr lang="da-DK" sz="1600">
                          <a:latin typeface="Calibri"/>
                          <a:ea typeface="Times New Roman"/>
                          <a:cs typeface="Times New Roman"/>
                        </a:rPr>
                        <a:t>1,44/2,13</a:t>
                      </a: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lnSpc>
                          <a:spcPct val="115000"/>
                        </a:lnSpc>
                        <a:spcAft>
                          <a:spcPts val="0"/>
                        </a:spcAft>
                      </a:pPr>
                      <a:r>
                        <a:rPr lang="da-DK" sz="1600" dirty="0">
                          <a:latin typeface="Calibri"/>
                          <a:ea typeface="Times New Roman"/>
                          <a:cs typeface="Times New Roman"/>
                        </a:rPr>
                        <a:t>0,52</a:t>
                      </a: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itel 1"/>
          <p:cNvSpPr>
            <a:spLocks noGrp="1"/>
          </p:cNvSpPr>
          <p:nvPr>
            <p:ph type="title"/>
          </p:nvPr>
        </p:nvSpPr>
        <p:spPr/>
        <p:txBody>
          <a:bodyPr/>
          <a:lstStyle/>
          <a:p>
            <a:r>
              <a:rPr lang="da-DK" smtClean="0"/>
              <a:t>Kollektiv trafik</a:t>
            </a:r>
          </a:p>
        </p:txBody>
      </p:sp>
      <p:sp>
        <p:nvSpPr>
          <p:cNvPr id="244739" name="Pladsholder til indhold 3"/>
          <p:cNvSpPr>
            <a:spLocks noGrp="1"/>
          </p:cNvSpPr>
          <p:nvPr>
            <p:ph sz="half" idx="1"/>
          </p:nvPr>
        </p:nvSpPr>
        <p:spPr/>
        <p:txBody>
          <a:bodyPr/>
          <a:lstStyle/>
          <a:p>
            <a:pPr marL="0" indent="0"/>
            <a:r>
              <a:rPr lang="da-DK" dirty="0" smtClean="0"/>
              <a:t>Hvad planlægger man?</a:t>
            </a:r>
          </a:p>
          <a:p>
            <a:pPr lvl="1"/>
            <a:r>
              <a:rPr lang="da-DK" dirty="0" smtClean="0"/>
              <a:t>Opgradering af </a:t>
            </a:r>
            <a:r>
              <a:rPr lang="da-DK" dirty="0" err="1" smtClean="0"/>
              <a:t>banenettet</a:t>
            </a:r>
            <a:endParaRPr lang="da-DK" dirty="0" smtClean="0"/>
          </a:p>
          <a:p>
            <a:pPr lvl="2"/>
            <a:r>
              <a:rPr lang="da-DK" dirty="0" smtClean="0"/>
              <a:t>24 mia. til nyt signalsystem</a:t>
            </a:r>
          </a:p>
          <a:p>
            <a:pPr lvl="1"/>
            <a:r>
              <a:rPr lang="da-DK" dirty="0" smtClean="0"/>
              <a:t>Letbaner – Århus – Odense – Aalborg</a:t>
            </a:r>
          </a:p>
          <a:p>
            <a:pPr marL="0" indent="0"/>
            <a:endParaRPr lang="da-DK" dirty="0" smtClean="0"/>
          </a:p>
        </p:txBody>
      </p:sp>
      <p:pic>
        <p:nvPicPr>
          <p:cNvPr id="244740" name="Picture 2"/>
          <p:cNvPicPr>
            <a:picLocks noGrp="1" noChangeAspect="1" noChangeArrowheads="1"/>
          </p:cNvPicPr>
          <p:nvPr>
            <p:ph sz="half" idx="2"/>
          </p:nvPr>
        </p:nvPicPr>
        <p:blipFill>
          <a:blip r:embed="rId3" cstate="print"/>
          <a:srcRect/>
          <a:stretch>
            <a:fillRect/>
          </a:stretch>
        </p:blipFill>
        <p:spPr>
          <a:xfrm>
            <a:off x="4884738" y="2781300"/>
            <a:ext cx="3554412" cy="2667000"/>
          </a:xfrm>
          <a:noFill/>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Titel 1"/>
          <p:cNvSpPr>
            <a:spLocks noGrp="1"/>
          </p:cNvSpPr>
          <p:nvPr>
            <p:ph type="title"/>
          </p:nvPr>
        </p:nvSpPr>
        <p:spPr/>
        <p:txBody>
          <a:bodyPr/>
          <a:lstStyle/>
          <a:p>
            <a:r>
              <a:rPr lang="da-DK" smtClean="0"/>
              <a:t>Kollektiv trafik</a:t>
            </a:r>
          </a:p>
        </p:txBody>
      </p:sp>
      <p:sp>
        <p:nvSpPr>
          <p:cNvPr id="245763" name="Pladsholder til indhold 3"/>
          <p:cNvSpPr>
            <a:spLocks noGrp="1"/>
          </p:cNvSpPr>
          <p:nvPr>
            <p:ph sz="half" idx="1"/>
          </p:nvPr>
        </p:nvSpPr>
        <p:spPr/>
        <p:txBody>
          <a:bodyPr/>
          <a:lstStyle/>
          <a:p>
            <a:pPr marL="0" indent="0"/>
            <a:r>
              <a:rPr lang="da-DK" dirty="0" smtClean="0"/>
              <a:t>Hvad planlægger man?</a:t>
            </a:r>
          </a:p>
          <a:p>
            <a:pPr lvl="1"/>
            <a:r>
              <a:rPr lang="da-DK" dirty="0" smtClean="0"/>
              <a:t>Opgradering af </a:t>
            </a:r>
            <a:r>
              <a:rPr lang="da-DK" dirty="0" err="1" smtClean="0"/>
              <a:t>banenettet</a:t>
            </a:r>
            <a:endParaRPr lang="da-DK" dirty="0" smtClean="0"/>
          </a:p>
          <a:p>
            <a:pPr lvl="2"/>
            <a:r>
              <a:rPr lang="da-DK" dirty="0" smtClean="0"/>
              <a:t>24 mia. til nyt signalsystem</a:t>
            </a:r>
          </a:p>
          <a:p>
            <a:pPr lvl="1"/>
            <a:r>
              <a:rPr lang="da-DK" dirty="0" smtClean="0"/>
              <a:t>Letbaner – Århus – Odense - Aalborg</a:t>
            </a:r>
          </a:p>
          <a:p>
            <a:pPr lvl="1"/>
            <a:r>
              <a:rPr lang="da-DK" dirty="0" smtClean="0"/>
              <a:t>Kollektiv trafik (bus)</a:t>
            </a:r>
          </a:p>
          <a:p>
            <a:pPr lvl="2"/>
            <a:r>
              <a:rPr lang="da-DK" dirty="0" smtClean="0"/>
              <a:t>Nedskæringer</a:t>
            </a:r>
          </a:p>
          <a:p>
            <a:pPr lvl="2"/>
            <a:r>
              <a:rPr lang="da-DK" dirty="0" smtClean="0"/>
              <a:t>Fokusering på pendlertrafik i hovedkorridorer</a:t>
            </a:r>
          </a:p>
          <a:p>
            <a:pPr lvl="2"/>
            <a:r>
              <a:rPr lang="da-DK" dirty="0" smtClean="0"/>
              <a:t>Nedprioritering af fladetrafikken = tilbuddet til de billøse</a:t>
            </a:r>
          </a:p>
          <a:p>
            <a:pPr marL="0" indent="0"/>
            <a:endParaRPr lang="da-DK" dirty="0" smtClean="0"/>
          </a:p>
        </p:txBody>
      </p:sp>
      <p:pic>
        <p:nvPicPr>
          <p:cNvPr id="245764" name="Picture 2"/>
          <p:cNvPicPr>
            <a:picLocks noGrp="1" noChangeAspect="1" noChangeArrowheads="1"/>
          </p:cNvPicPr>
          <p:nvPr>
            <p:ph sz="half" idx="2"/>
          </p:nvPr>
        </p:nvPicPr>
        <p:blipFill>
          <a:blip r:embed="rId3" cstate="print"/>
          <a:srcRect/>
          <a:stretch>
            <a:fillRect/>
          </a:stretch>
        </p:blipFill>
        <p:spPr>
          <a:xfrm>
            <a:off x="4648200" y="2786063"/>
            <a:ext cx="4027488" cy="2657475"/>
          </a:xfrm>
          <a:noFill/>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itel 6"/>
          <p:cNvSpPr>
            <a:spLocks noGrp="1"/>
          </p:cNvSpPr>
          <p:nvPr>
            <p:ph type="title"/>
          </p:nvPr>
        </p:nvSpPr>
        <p:spPr/>
        <p:txBody>
          <a:bodyPr/>
          <a:lstStyle/>
          <a:p>
            <a:r>
              <a:rPr lang="da-DK" smtClean="0"/>
              <a:t>Vejtrafik</a:t>
            </a:r>
          </a:p>
        </p:txBody>
      </p:sp>
      <p:sp>
        <p:nvSpPr>
          <p:cNvPr id="246787" name="Pladsholder til indhold 7"/>
          <p:cNvSpPr>
            <a:spLocks noGrp="1"/>
          </p:cNvSpPr>
          <p:nvPr>
            <p:ph sz="half" idx="1"/>
          </p:nvPr>
        </p:nvSpPr>
        <p:spPr/>
        <p:txBody>
          <a:bodyPr/>
          <a:lstStyle/>
          <a:p>
            <a:pPr lvl="1"/>
            <a:r>
              <a:rPr lang="da-DK" smtClean="0"/>
              <a:t>Intelligente Transport Systemer</a:t>
            </a:r>
          </a:p>
          <a:p>
            <a:pPr lvl="2"/>
            <a:r>
              <a:rPr lang="da-DK" smtClean="0"/>
              <a:t>Trafikinformation</a:t>
            </a:r>
          </a:p>
          <a:p>
            <a:pPr lvl="2"/>
            <a:r>
              <a:rPr lang="da-DK" smtClean="0"/>
              <a:t>Styring og regulering</a:t>
            </a:r>
          </a:p>
          <a:p>
            <a:pPr marL="0" indent="0"/>
            <a:endParaRPr lang="da-DK" smtClean="0"/>
          </a:p>
        </p:txBody>
      </p:sp>
      <p:pic>
        <p:nvPicPr>
          <p:cNvPr id="246788" name="Picture 1"/>
          <p:cNvPicPr>
            <a:picLocks noGrp="1" noChangeAspect="1" noChangeArrowheads="1"/>
          </p:cNvPicPr>
          <p:nvPr>
            <p:ph sz="half" idx="2"/>
          </p:nvPr>
        </p:nvPicPr>
        <p:blipFill>
          <a:blip r:embed="rId3" cstate="print"/>
          <a:srcRect/>
          <a:stretch>
            <a:fillRect/>
          </a:stretch>
        </p:blipFill>
        <p:spPr>
          <a:xfrm>
            <a:off x="4648200" y="2640013"/>
            <a:ext cx="4027488" cy="2949575"/>
          </a:xfrm>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itel 6"/>
          <p:cNvSpPr>
            <a:spLocks noGrp="1"/>
          </p:cNvSpPr>
          <p:nvPr>
            <p:ph type="title"/>
          </p:nvPr>
        </p:nvSpPr>
        <p:spPr/>
        <p:txBody>
          <a:bodyPr/>
          <a:lstStyle/>
          <a:p>
            <a:r>
              <a:rPr lang="da-DK" smtClean="0"/>
              <a:t>Vejtrafik</a:t>
            </a:r>
          </a:p>
        </p:txBody>
      </p:sp>
      <p:sp>
        <p:nvSpPr>
          <p:cNvPr id="247811" name="Pladsholder til indhold 7"/>
          <p:cNvSpPr>
            <a:spLocks noGrp="1"/>
          </p:cNvSpPr>
          <p:nvPr>
            <p:ph sz="half" idx="1"/>
          </p:nvPr>
        </p:nvSpPr>
        <p:spPr/>
        <p:txBody>
          <a:bodyPr/>
          <a:lstStyle/>
          <a:p>
            <a:pPr lvl="1"/>
            <a:r>
              <a:rPr lang="da-DK" smtClean="0"/>
              <a:t>Intelligente Transport Systemer</a:t>
            </a:r>
          </a:p>
          <a:p>
            <a:pPr lvl="2"/>
            <a:r>
              <a:rPr lang="da-DK" smtClean="0"/>
              <a:t>Trafikinformation</a:t>
            </a:r>
          </a:p>
          <a:p>
            <a:pPr lvl="2"/>
            <a:r>
              <a:rPr lang="da-DK" smtClean="0"/>
              <a:t>Styring og regulering</a:t>
            </a:r>
          </a:p>
          <a:p>
            <a:pPr lvl="1"/>
            <a:r>
              <a:rPr lang="da-DK" smtClean="0"/>
              <a:t>Intercity- og landsdeltrafikken: Flere motorveje</a:t>
            </a:r>
          </a:p>
          <a:p>
            <a:pPr lvl="2"/>
            <a:r>
              <a:rPr lang="da-DK" smtClean="0"/>
              <a:t>Områder med trængsel: </a:t>
            </a:r>
            <a:br>
              <a:rPr lang="da-DK" smtClean="0"/>
            </a:br>
            <a:r>
              <a:rPr lang="da-DK" smtClean="0"/>
              <a:t>More roads more cars</a:t>
            </a:r>
          </a:p>
          <a:p>
            <a:pPr lvl="2"/>
            <a:r>
              <a:rPr lang="da-DK" smtClean="0"/>
              <a:t>Områder uden trængsel: Marginal effekt – lokal omlokalisering af erhverv </a:t>
            </a:r>
          </a:p>
          <a:p>
            <a:pPr marL="0" indent="0"/>
            <a:endParaRPr lang="da-DK" smtClean="0"/>
          </a:p>
        </p:txBody>
      </p:sp>
      <p:pic>
        <p:nvPicPr>
          <p:cNvPr id="247812" name="Picture 2"/>
          <p:cNvPicPr>
            <a:picLocks noGrp="1" noChangeAspect="1" noChangeArrowheads="1"/>
          </p:cNvPicPr>
          <p:nvPr>
            <p:ph sz="half" idx="2"/>
          </p:nvPr>
        </p:nvPicPr>
        <p:blipFill>
          <a:blip r:embed="rId3" cstate="print"/>
          <a:srcRect/>
          <a:stretch>
            <a:fillRect/>
          </a:stretch>
        </p:blipFill>
        <p:spPr>
          <a:xfrm>
            <a:off x="4741863" y="2133600"/>
            <a:ext cx="3840162" cy="3962400"/>
          </a:xfrm>
          <a:noFill/>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el 1"/>
          <p:cNvSpPr>
            <a:spLocks noGrp="1"/>
          </p:cNvSpPr>
          <p:nvPr>
            <p:ph type="title"/>
          </p:nvPr>
        </p:nvSpPr>
        <p:spPr/>
        <p:txBody>
          <a:bodyPr/>
          <a:lstStyle/>
          <a:p>
            <a:r>
              <a:rPr lang="da-DK" smtClean="0"/>
              <a:t>Hvor står vi?</a:t>
            </a:r>
          </a:p>
        </p:txBody>
      </p:sp>
      <p:sp>
        <p:nvSpPr>
          <p:cNvPr id="197635" name="Pladsholder til indhold 2"/>
          <p:cNvSpPr>
            <a:spLocks noGrp="1"/>
          </p:cNvSpPr>
          <p:nvPr>
            <p:ph sz="half" idx="1"/>
          </p:nvPr>
        </p:nvSpPr>
        <p:spPr/>
        <p:txBody>
          <a:bodyPr/>
          <a:lstStyle/>
          <a:p>
            <a:pPr marL="0" indent="0">
              <a:buFontTx/>
              <a:buChar char="•"/>
            </a:pPr>
            <a:r>
              <a:rPr lang="da-DK" dirty="0" smtClean="0"/>
              <a:t>Trafikken stiger med BNP</a:t>
            </a:r>
          </a:p>
          <a:p>
            <a:pPr marL="0" indent="0">
              <a:buFontTx/>
              <a:buChar char="•"/>
            </a:pPr>
            <a:r>
              <a:rPr lang="da-DK" dirty="0" smtClean="0"/>
              <a:t>Vejtrafikken står for 92 % af </a:t>
            </a:r>
            <a:r>
              <a:rPr lang="da-DK" dirty="0" err="1" smtClean="0"/>
              <a:t>personkm</a:t>
            </a:r>
            <a:endParaRPr lang="da-DK" dirty="0" smtClean="0"/>
          </a:p>
          <a:p>
            <a:pPr marL="0" indent="0">
              <a:buFontTx/>
              <a:buChar char="•"/>
            </a:pPr>
            <a:r>
              <a:rPr lang="da-DK" dirty="0" smtClean="0"/>
              <a:t>Trængselsomkostningerne stiger</a:t>
            </a:r>
            <a:br>
              <a:rPr lang="da-DK" dirty="0" smtClean="0"/>
            </a:br>
            <a:r>
              <a:rPr lang="da-DK" sz="1400" dirty="0" smtClean="0"/>
              <a:t>(Trængselsomkostningerne på vejene alene i København på grund af omkring 6 mia. kr. årligt.)</a:t>
            </a:r>
          </a:p>
          <a:p>
            <a:pPr marL="0" indent="0"/>
            <a:endParaRPr lang="da-DK" dirty="0" smtClean="0"/>
          </a:p>
          <a:p>
            <a:pPr marL="0" indent="0">
              <a:buFontTx/>
              <a:buChar char="•"/>
            </a:pPr>
            <a:endParaRPr lang="da-DK" dirty="0" smtClean="0"/>
          </a:p>
        </p:txBody>
      </p:sp>
      <p:pic>
        <p:nvPicPr>
          <p:cNvPr id="197636" name="Picture 3"/>
          <p:cNvPicPr>
            <a:picLocks noGrp="1" noChangeAspect="1" noChangeArrowheads="1"/>
          </p:cNvPicPr>
          <p:nvPr>
            <p:ph sz="half" idx="2"/>
          </p:nvPr>
        </p:nvPicPr>
        <p:blipFill>
          <a:blip r:embed="rId3" cstate="print"/>
          <a:srcRect/>
          <a:stretch>
            <a:fillRect/>
          </a:stretch>
        </p:blipFill>
        <p:spPr>
          <a:xfrm>
            <a:off x="4648200" y="2763838"/>
            <a:ext cx="4027488" cy="2701925"/>
          </a:xfrm>
          <a:noFill/>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itel 6"/>
          <p:cNvSpPr>
            <a:spLocks noGrp="1"/>
          </p:cNvSpPr>
          <p:nvPr>
            <p:ph type="title"/>
          </p:nvPr>
        </p:nvSpPr>
        <p:spPr/>
        <p:txBody>
          <a:bodyPr/>
          <a:lstStyle/>
          <a:p>
            <a:r>
              <a:rPr lang="da-DK" smtClean="0"/>
              <a:t>Vejtrafik</a:t>
            </a:r>
          </a:p>
        </p:txBody>
      </p:sp>
      <p:sp>
        <p:nvSpPr>
          <p:cNvPr id="248835" name="Pladsholder til indhold 7"/>
          <p:cNvSpPr>
            <a:spLocks noGrp="1"/>
          </p:cNvSpPr>
          <p:nvPr>
            <p:ph sz="half" idx="1"/>
          </p:nvPr>
        </p:nvSpPr>
        <p:spPr/>
        <p:txBody>
          <a:bodyPr/>
          <a:lstStyle/>
          <a:p>
            <a:pPr lvl="1"/>
            <a:r>
              <a:rPr lang="da-DK" smtClean="0"/>
              <a:t>Intelligente Transport Systemer</a:t>
            </a:r>
          </a:p>
          <a:p>
            <a:pPr lvl="2"/>
            <a:r>
              <a:rPr lang="da-DK" smtClean="0"/>
              <a:t>Trafikinformation</a:t>
            </a:r>
          </a:p>
          <a:p>
            <a:pPr lvl="2"/>
            <a:r>
              <a:rPr lang="da-DK" smtClean="0"/>
              <a:t>Styring og regulering</a:t>
            </a:r>
          </a:p>
          <a:p>
            <a:pPr lvl="1"/>
            <a:r>
              <a:rPr lang="da-DK" smtClean="0"/>
              <a:t>Intercity- og landsdeltrafikken: Flere motorveje</a:t>
            </a:r>
          </a:p>
          <a:p>
            <a:pPr lvl="2"/>
            <a:r>
              <a:rPr lang="da-DK" smtClean="0"/>
              <a:t>Områder med trængsel: </a:t>
            </a:r>
            <a:br>
              <a:rPr lang="da-DK" smtClean="0"/>
            </a:br>
            <a:r>
              <a:rPr lang="da-DK" smtClean="0"/>
              <a:t>More roads more cars</a:t>
            </a:r>
          </a:p>
          <a:p>
            <a:pPr lvl="2"/>
            <a:r>
              <a:rPr lang="da-DK" smtClean="0"/>
              <a:t>Områder uden trængsel: Marginal effekt – lokal omlokalisering af erhverv </a:t>
            </a:r>
          </a:p>
          <a:p>
            <a:pPr lvl="1"/>
            <a:r>
              <a:rPr lang="da-DK" smtClean="0"/>
              <a:t>Byerne: Nedbygger de store byers veje</a:t>
            </a:r>
          </a:p>
          <a:p>
            <a:pPr lvl="2"/>
            <a:r>
              <a:rPr lang="da-DK" smtClean="0"/>
              <a:t>Større trængselsomkostninger (meget høje køtider før man skifter transportmiddel)</a:t>
            </a:r>
          </a:p>
          <a:p>
            <a:pPr marL="0" indent="0"/>
            <a:endParaRPr lang="da-DK" smtClean="0"/>
          </a:p>
        </p:txBody>
      </p:sp>
      <p:pic>
        <p:nvPicPr>
          <p:cNvPr id="248836" name="Picture 2"/>
          <p:cNvPicPr>
            <a:picLocks noGrp="1" noChangeAspect="1" noChangeArrowheads="1"/>
          </p:cNvPicPr>
          <p:nvPr>
            <p:ph sz="half" idx="2"/>
          </p:nvPr>
        </p:nvPicPr>
        <p:blipFill>
          <a:blip r:embed="rId3" cstate="print"/>
          <a:srcRect/>
          <a:stretch>
            <a:fillRect/>
          </a:stretch>
        </p:blipFill>
        <p:spPr>
          <a:xfrm>
            <a:off x="5075238" y="3054350"/>
            <a:ext cx="3173412" cy="2120900"/>
          </a:xfrm>
          <a:noFill/>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5" name="Picture 3" descr="fib15_16 copy 2"/>
          <p:cNvPicPr>
            <a:picLocks noChangeAspect="1" noChangeArrowheads="1"/>
          </p:cNvPicPr>
          <p:nvPr/>
        </p:nvPicPr>
        <p:blipFill>
          <a:blip r:embed="rId4" cstate="print"/>
          <a:srcRect/>
          <a:stretch>
            <a:fillRect/>
          </a:stretch>
        </p:blipFill>
        <p:spPr bwMode="auto">
          <a:xfrm>
            <a:off x="0" y="0"/>
            <a:ext cx="9144000" cy="6883400"/>
          </a:xfrm>
          <a:prstGeom prst="rect">
            <a:avLst/>
          </a:prstGeom>
          <a:noFill/>
          <a:ln w="9525">
            <a:noFill/>
            <a:miter lim="800000"/>
            <a:headEnd/>
            <a:tailEnd/>
          </a:ln>
        </p:spPr>
      </p:pic>
      <p:graphicFrame>
        <p:nvGraphicFramePr>
          <p:cNvPr id="74754" name="Object 4"/>
          <p:cNvGraphicFramePr>
            <a:graphicFrameLocks noChangeAspect="1"/>
          </p:cNvGraphicFramePr>
          <p:nvPr/>
        </p:nvGraphicFramePr>
        <p:xfrm>
          <a:off x="468313" y="334963"/>
          <a:ext cx="1727200" cy="315912"/>
        </p:xfrm>
        <a:graphic>
          <a:graphicData uri="http://schemas.openxmlformats.org/presentationml/2006/ole">
            <p:oleObj spid="_x0000_s74754" name="Image" r:id="rId5" imgW="2133424" imgH="389881" progId="">
              <p:embed/>
            </p:oleObj>
          </a:graphicData>
        </a:graphic>
      </p:graphicFrame>
      <p:sp>
        <p:nvSpPr>
          <p:cNvPr id="74756" name="Text Box 2"/>
          <p:cNvSpPr txBox="1">
            <a:spLocks noChangeArrowheads="1"/>
          </p:cNvSpPr>
          <p:nvPr/>
        </p:nvSpPr>
        <p:spPr bwMode="auto">
          <a:xfrm>
            <a:off x="431800" y="2967038"/>
            <a:ext cx="5283200" cy="649287"/>
          </a:xfrm>
          <a:prstGeom prst="rect">
            <a:avLst/>
          </a:prstGeom>
          <a:noFill/>
          <a:ln w="6350">
            <a:noFill/>
            <a:miter lim="800000"/>
            <a:headEnd/>
            <a:tailEnd/>
          </a:ln>
        </p:spPr>
        <p:txBody>
          <a:bodyPr lIns="90000" tIns="46800" rIns="90000" bIns="46800">
            <a:spAutoFit/>
          </a:bodyPr>
          <a:lstStyle/>
          <a:p>
            <a:r>
              <a:rPr lang="da-DK" sz="3600" b="0" dirty="0" smtClean="0">
                <a:solidFill>
                  <a:schemeClr val="bg1"/>
                </a:solidFill>
                <a:latin typeface="Gill Sans MT" pitchFamily="34" charset="0"/>
              </a:rPr>
              <a:t>Slut</a:t>
            </a:r>
            <a:endParaRPr lang="da-DK" sz="3600" b="0" dirty="0">
              <a:solidFill>
                <a:schemeClr val="bg1"/>
              </a:solidFill>
              <a:latin typeface="Gill Sans MT" pitchFamily="34"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el 1"/>
          <p:cNvSpPr>
            <a:spLocks noGrp="1"/>
          </p:cNvSpPr>
          <p:nvPr>
            <p:ph type="title"/>
          </p:nvPr>
        </p:nvSpPr>
        <p:spPr/>
        <p:txBody>
          <a:bodyPr/>
          <a:lstStyle/>
          <a:p>
            <a:r>
              <a:rPr lang="da-DK" smtClean="0"/>
              <a:t>Hvor står vi?</a:t>
            </a:r>
          </a:p>
        </p:txBody>
      </p:sp>
      <p:sp>
        <p:nvSpPr>
          <p:cNvPr id="198659" name="Pladsholder til indhold 2"/>
          <p:cNvSpPr>
            <a:spLocks noGrp="1"/>
          </p:cNvSpPr>
          <p:nvPr>
            <p:ph sz="half" idx="1"/>
          </p:nvPr>
        </p:nvSpPr>
        <p:spPr/>
        <p:txBody>
          <a:bodyPr/>
          <a:lstStyle/>
          <a:p>
            <a:pPr marL="0" indent="0">
              <a:buFontTx/>
              <a:buChar char="•"/>
            </a:pPr>
            <a:r>
              <a:rPr lang="da-DK" dirty="0" smtClean="0"/>
              <a:t>Trafikken stiger med BNP</a:t>
            </a:r>
          </a:p>
          <a:p>
            <a:pPr marL="0" indent="0">
              <a:buFontTx/>
              <a:buChar char="•"/>
            </a:pPr>
            <a:r>
              <a:rPr lang="da-DK" dirty="0" smtClean="0"/>
              <a:t>Vejtrafikken står for 92 % af </a:t>
            </a:r>
            <a:r>
              <a:rPr lang="da-DK" dirty="0" err="1" smtClean="0"/>
              <a:t>personkm</a:t>
            </a:r>
            <a:endParaRPr lang="da-DK" dirty="0" smtClean="0"/>
          </a:p>
          <a:p>
            <a:pPr marL="0" indent="0">
              <a:buFontTx/>
              <a:buChar char="•"/>
            </a:pPr>
            <a:r>
              <a:rPr lang="da-DK" dirty="0" smtClean="0"/>
              <a:t>Trængselsomkostningerne stiger</a:t>
            </a:r>
          </a:p>
          <a:p>
            <a:pPr marL="0" indent="0">
              <a:buFontTx/>
              <a:buChar char="•"/>
            </a:pPr>
            <a:r>
              <a:rPr lang="da-DK" dirty="0" smtClean="0"/>
              <a:t>Miljøomkostninger</a:t>
            </a:r>
          </a:p>
          <a:p>
            <a:pPr lvl="1"/>
            <a:r>
              <a:rPr lang="da-DK" sz="1400" dirty="0" smtClean="0"/>
              <a:t>CO2</a:t>
            </a:r>
            <a:br>
              <a:rPr lang="da-DK" sz="1400" dirty="0" smtClean="0"/>
            </a:br>
            <a:r>
              <a:rPr lang="da-DK" sz="1400" dirty="0" smtClean="0"/>
              <a:t>(CO2-udledningen fra transport er siden 1990 vokset med ca. 31 %, mens der for de øvrige sektorer er sket et fald)</a:t>
            </a:r>
          </a:p>
          <a:p>
            <a:pPr lvl="1"/>
            <a:endParaRPr lang="da-DK" dirty="0" smtClean="0"/>
          </a:p>
          <a:p>
            <a:pPr marL="0" indent="0"/>
            <a:endParaRPr lang="da-DK" dirty="0" smtClean="0"/>
          </a:p>
          <a:p>
            <a:pPr marL="0" indent="0">
              <a:buFontTx/>
              <a:buChar char="•"/>
            </a:pPr>
            <a:endParaRPr lang="da-DK" dirty="0" smtClean="0"/>
          </a:p>
        </p:txBody>
      </p:sp>
      <p:pic>
        <p:nvPicPr>
          <p:cNvPr id="198660" name="Picture 2"/>
          <p:cNvPicPr>
            <a:picLocks noGrp="1" noChangeAspect="1" noChangeArrowheads="1"/>
          </p:cNvPicPr>
          <p:nvPr>
            <p:ph sz="half" idx="2"/>
          </p:nvPr>
        </p:nvPicPr>
        <p:blipFill>
          <a:blip r:embed="rId3" cstate="print"/>
          <a:srcRect/>
          <a:stretch>
            <a:fillRect/>
          </a:stretch>
        </p:blipFill>
        <p:spPr>
          <a:xfrm>
            <a:off x="5000625" y="3929063"/>
            <a:ext cx="3286125" cy="2568575"/>
          </a:xfrm>
          <a:noFill/>
        </p:spPr>
      </p:pic>
      <p:sp>
        <p:nvSpPr>
          <p:cNvPr id="198661" name="Tekstboks 6"/>
          <p:cNvSpPr txBox="1">
            <a:spLocks noChangeArrowheads="1"/>
          </p:cNvSpPr>
          <p:nvPr/>
        </p:nvSpPr>
        <p:spPr bwMode="auto">
          <a:xfrm>
            <a:off x="7000875" y="6429375"/>
            <a:ext cx="2143125" cy="246063"/>
          </a:xfrm>
          <a:prstGeom prst="rect">
            <a:avLst/>
          </a:prstGeom>
          <a:noFill/>
          <a:ln w="9525">
            <a:noFill/>
            <a:miter lim="800000"/>
            <a:headEnd/>
            <a:tailEnd/>
          </a:ln>
        </p:spPr>
        <p:txBody>
          <a:bodyPr>
            <a:spAutoFit/>
          </a:bodyPr>
          <a:lstStyle/>
          <a:p>
            <a:r>
              <a:rPr lang="da-DK" sz="1000" b="0"/>
              <a:t>Kilde: Energistyrelsen</a:t>
            </a:r>
          </a:p>
        </p:txBody>
      </p:sp>
      <p:pic>
        <p:nvPicPr>
          <p:cNvPr id="198662" name="Picture 3"/>
          <p:cNvPicPr>
            <a:picLocks noChangeAspect="1" noChangeArrowheads="1"/>
          </p:cNvPicPr>
          <p:nvPr/>
        </p:nvPicPr>
        <p:blipFill>
          <a:blip r:embed="rId4" cstate="print"/>
          <a:srcRect/>
          <a:stretch>
            <a:fillRect/>
          </a:stretch>
        </p:blipFill>
        <p:spPr bwMode="auto">
          <a:xfrm>
            <a:off x="4929188" y="928688"/>
            <a:ext cx="3551237" cy="2714625"/>
          </a:xfrm>
          <a:prstGeom prst="rect">
            <a:avLst/>
          </a:prstGeom>
          <a:noFill/>
          <a:ln w="9525">
            <a:noFill/>
            <a:miter lim="800000"/>
            <a:headEnd/>
            <a:tailEnd/>
          </a:ln>
        </p:spPr>
      </p:pic>
      <p:sp>
        <p:nvSpPr>
          <p:cNvPr id="9" name="Tekstboks 8"/>
          <p:cNvSpPr txBox="1"/>
          <p:nvPr/>
        </p:nvSpPr>
        <p:spPr>
          <a:xfrm>
            <a:off x="5214938" y="928688"/>
            <a:ext cx="3286125" cy="246062"/>
          </a:xfrm>
          <a:prstGeom prst="rect">
            <a:avLst/>
          </a:prstGeom>
          <a:noFill/>
        </p:spPr>
        <p:txBody>
          <a:bodyPr>
            <a:spAutoFit/>
          </a:bodyPr>
          <a:lstStyle/>
          <a:p>
            <a:pPr>
              <a:defRPr/>
            </a:pPr>
            <a:r>
              <a:rPr lang="da-DK" sz="1000" b="0" dirty="0">
                <a:latin typeface="+mj-lt"/>
              </a:rPr>
              <a:t>Energiforbrug til transport fordelt på transportform</a:t>
            </a:r>
          </a:p>
        </p:txBody>
      </p:sp>
      <p:sp>
        <p:nvSpPr>
          <p:cNvPr id="10" name="Tekstboks 9"/>
          <p:cNvSpPr txBox="1"/>
          <p:nvPr/>
        </p:nvSpPr>
        <p:spPr>
          <a:xfrm>
            <a:off x="5214938" y="3714750"/>
            <a:ext cx="3286125" cy="246063"/>
          </a:xfrm>
          <a:prstGeom prst="rect">
            <a:avLst/>
          </a:prstGeom>
          <a:noFill/>
        </p:spPr>
        <p:txBody>
          <a:bodyPr>
            <a:spAutoFit/>
          </a:bodyPr>
          <a:lstStyle/>
          <a:p>
            <a:pPr>
              <a:defRPr/>
            </a:pPr>
            <a:r>
              <a:rPr lang="da-DK" sz="1000" b="0" dirty="0">
                <a:latin typeface="+mj-lt"/>
              </a:rPr>
              <a:t>CO2-emissioner ved slutforbrug af energi</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el 1"/>
          <p:cNvSpPr>
            <a:spLocks noGrp="1"/>
          </p:cNvSpPr>
          <p:nvPr>
            <p:ph type="title"/>
          </p:nvPr>
        </p:nvSpPr>
        <p:spPr/>
        <p:txBody>
          <a:bodyPr/>
          <a:lstStyle/>
          <a:p>
            <a:r>
              <a:rPr lang="da-DK" smtClean="0"/>
              <a:t>Hvor står vi?</a:t>
            </a:r>
          </a:p>
        </p:txBody>
      </p:sp>
      <p:sp>
        <p:nvSpPr>
          <p:cNvPr id="199683" name="Pladsholder til indhold 2"/>
          <p:cNvSpPr>
            <a:spLocks noGrp="1"/>
          </p:cNvSpPr>
          <p:nvPr>
            <p:ph sz="half" idx="1"/>
          </p:nvPr>
        </p:nvSpPr>
        <p:spPr/>
        <p:txBody>
          <a:bodyPr/>
          <a:lstStyle/>
          <a:p>
            <a:pPr marL="0" indent="0">
              <a:buFontTx/>
              <a:buChar char="•"/>
            </a:pPr>
            <a:r>
              <a:rPr lang="da-DK" dirty="0" smtClean="0"/>
              <a:t>Trafikken stiger med BNP</a:t>
            </a:r>
          </a:p>
          <a:p>
            <a:pPr marL="0" indent="0">
              <a:buFontTx/>
              <a:buChar char="•"/>
            </a:pPr>
            <a:r>
              <a:rPr lang="da-DK" dirty="0" smtClean="0"/>
              <a:t>Vejtrafikken står for 92 % af </a:t>
            </a:r>
            <a:r>
              <a:rPr lang="da-DK" dirty="0" err="1" smtClean="0"/>
              <a:t>personkm</a:t>
            </a:r>
            <a:endParaRPr lang="da-DK" dirty="0" smtClean="0"/>
          </a:p>
          <a:p>
            <a:pPr marL="0" indent="0">
              <a:buFontTx/>
              <a:buChar char="•"/>
            </a:pPr>
            <a:r>
              <a:rPr lang="da-DK" dirty="0" smtClean="0"/>
              <a:t>Trængselsomkostningerne stiger</a:t>
            </a:r>
          </a:p>
          <a:p>
            <a:pPr marL="0" indent="0">
              <a:buFontTx/>
              <a:buChar char="•"/>
            </a:pPr>
            <a:r>
              <a:rPr lang="da-DK" dirty="0" smtClean="0"/>
              <a:t>Miljøomkostninger</a:t>
            </a:r>
          </a:p>
          <a:p>
            <a:pPr lvl="1"/>
            <a:r>
              <a:rPr lang="da-DK" sz="1400" dirty="0" smtClean="0"/>
              <a:t>CO2</a:t>
            </a:r>
          </a:p>
          <a:p>
            <a:pPr lvl="1"/>
            <a:r>
              <a:rPr lang="da-DK" sz="1400" dirty="0" smtClean="0"/>
              <a:t>Trafikulykker</a:t>
            </a:r>
            <a:endParaRPr lang="da-DK" sz="1600" dirty="0" smtClean="0"/>
          </a:p>
          <a:p>
            <a:pPr lvl="1"/>
            <a:endParaRPr lang="da-DK" dirty="0" smtClean="0"/>
          </a:p>
          <a:p>
            <a:pPr marL="0" indent="0"/>
            <a:endParaRPr lang="da-DK" dirty="0" smtClean="0"/>
          </a:p>
          <a:p>
            <a:pPr marL="0" indent="0">
              <a:buFontTx/>
              <a:buChar char="•"/>
            </a:pPr>
            <a:endParaRPr lang="da-DK" dirty="0" smtClean="0"/>
          </a:p>
        </p:txBody>
      </p:sp>
      <p:pic>
        <p:nvPicPr>
          <p:cNvPr id="199684" name="Picture 23"/>
          <p:cNvPicPr>
            <a:picLocks noChangeAspect="1" noChangeArrowheads="1"/>
          </p:cNvPicPr>
          <p:nvPr/>
        </p:nvPicPr>
        <p:blipFill>
          <a:blip r:embed="rId3" cstate="print"/>
          <a:srcRect/>
          <a:stretch>
            <a:fillRect/>
          </a:stretch>
        </p:blipFill>
        <p:spPr bwMode="auto">
          <a:xfrm>
            <a:off x="5072063" y="2071688"/>
            <a:ext cx="3854450" cy="22955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el 1"/>
          <p:cNvSpPr>
            <a:spLocks noGrp="1"/>
          </p:cNvSpPr>
          <p:nvPr>
            <p:ph type="title"/>
          </p:nvPr>
        </p:nvSpPr>
        <p:spPr/>
        <p:txBody>
          <a:bodyPr/>
          <a:lstStyle/>
          <a:p>
            <a:r>
              <a:rPr lang="da-DK" smtClean="0"/>
              <a:t>Hvor står vi?</a:t>
            </a:r>
          </a:p>
        </p:txBody>
      </p:sp>
      <p:sp>
        <p:nvSpPr>
          <p:cNvPr id="200707" name="Pladsholder til indhold 2"/>
          <p:cNvSpPr>
            <a:spLocks noGrp="1"/>
          </p:cNvSpPr>
          <p:nvPr>
            <p:ph sz="half" idx="1"/>
          </p:nvPr>
        </p:nvSpPr>
        <p:spPr>
          <a:xfrm>
            <a:off x="428596" y="1785926"/>
            <a:ext cx="4027487" cy="3962400"/>
          </a:xfrm>
        </p:spPr>
        <p:txBody>
          <a:bodyPr/>
          <a:lstStyle/>
          <a:p>
            <a:pPr marL="0" indent="0">
              <a:buFontTx/>
              <a:buChar char="•"/>
            </a:pPr>
            <a:r>
              <a:rPr lang="da-DK" dirty="0" smtClean="0"/>
              <a:t>Trafikken stiger med BNP</a:t>
            </a:r>
          </a:p>
          <a:p>
            <a:pPr marL="0" indent="0">
              <a:buFontTx/>
              <a:buChar char="•"/>
            </a:pPr>
            <a:r>
              <a:rPr lang="da-DK" dirty="0" smtClean="0"/>
              <a:t>Vejtrafikken står for 92 % af </a:t>
            </a:r>
            <a:r>
              <a:rPr lang="da-DK" dirty="0" err="1" smtClean="0"/>
              <a:t>personkm</a:t>
            </a:r>
            <a:endParaRPr lang="da-DK" dirty="0" smtClean="0"/>
          </a:p>
          <a:p>
            <a:pPr marL="0" indent="0">
              <a:buFontTx/>
              <a:buChar char="•"/>
            </a:pPr>
            <a:r>
              <a:rPr lang="da-DK" dirty="0" smtClean="0"/>
              <a:t>Trængselsomkostningerne stiger</a:t>
            </a:r>
          </a:p>
          <a:p>
            <a:pPr marL="0" indent="0">
              <a:buFontTx/>
              <a:buChar char="•"/>
            </a:pPr>
            <a:r>
              <a:rPr lang="da-DK" dirty="0" smtClean="0"/>
              <a:t>Miljøomkostninger</a:t>
            </a:r>
          </a:p>
          <a:p>
            <a:pPr lvl="1"/>
            <a:r>
              <a:rPr lang="da-DK" sz="1400" dirty="0" smtClean="0"/>
              <a:t>CO2</a:t>
            </a:r>
          </a:p>
          <a:p>
            <a:pPr lvl="1"/>
            <a:r>
              <a:rPr lang="da-DK" sz="1400" dirty="0" smtClean="0"/>
              <a:t>Trafikulykker</a:t>
            </a:r>
            <a:r>
              <a:rPr lang="da-DK" dirty="0" smtClean="0"/>
              <a:t/>
            </a:r>
            <a:br>
              <a:rPr lang="da-DK" dirty="0" smtClean="0"/>
            </a:br>
            <a:endParaRPr lang="da-DK" sz="1600" dirty="0" smtClean="0"/>
          </a:p>
          <a:p>
            <a:pPr lvl="1"/>
            <a:endParaRPr lang="da-DK" dirty="0" smtClean="0"/>
          </a:p>
          <a:p>
            <a:pPr marL="0" indent="0"/>
            <a:endParaRPr lang="da-DK" dirty="0" smtClean="0"/>
          </a:p>
          <a:p>
            <a:pPr marL="0" indent="0">
              <a:buFontTx/>
              <a:buChar char="•"/>
            </a:pPr>
            <a:endParaRPr lang="da-DK" dirty="0" smtClean="0"/>
          </a:p>
        </p:txBody>
      </p:sp>
      <p:pic>
        <p:nvPicPr>
          <p:cNvPr id="200708" name="Picture 2"/>
          <p:cNvPicPr>
            <a:picLocks noGrp="1" noChangeAspect="1" noChangeArrowheads="1"/>
          </p:cNvPicPr>
          <p:nvPr>
            <p:ph sz="half" idx="2"/>
          </p:nvPr>
        </p:nvPicPr>
        <p:blipFill>
          <a:blip r:embed="rId3" cstate="print"/>
          <a:srcRect/>
          <a:stretch>
            <a:fillRect/>
          </a:stretch>
        </p:blipFill>
        <p:spPr>
          <a:xfrm>
            <a:off x="285720" y="3857628"/>
            <a:ext cx="4027488" cy="2511425"/>
          </a:xfrm>
          <a:noFill/>
        </p:spPr>
      </p:pic>
      <p:pic>
        <p:nvPicPr>
          <p:cNvPr id="200709" name="Picture 4"/>
          <p:cNvPicPr>
            <a:picLocks noChangeAspect="1" noChangeArrowheads="1"/>
          </p:cNvPicPr>
          <p:nvPr/>
        </p:nvPicPr>
        <p:blipFill>
          <a:blip r:embed="rId4" cstate="print"/>
          <a:srcRect/>
          <a:stretch>
            <a:fillRect/>
          </a:stretch>
        </p:blipFill>
        <p:spPr bwMode="auto">
          <a:xfrm>
            <a:off x="4643438" y="1214438"/>
            <a:ext cx="4283075" cy="5184775"/>
          </a:xfrm>
          <a:prstGeom prst="rect">
            <a:avLst/>
          </a:prstGeom>
          <a:noFill/>
          <a:ln w="9525">
            <a:noFill/>
            <a:miter lim="800000"/>
            <a:headEnd/>
            <a:tailEnd/>
          </a:ln>
        </p:spPr>
      </p:pic>
      <p:pic>
        <p:nvPicPr>
          <p:cNvPr id="200710" name="Picture 6"/>
          <p:cNvPicPr>
            <a:picLocks noChangeAspect="1" noChangeArrowheads="1"/>
          </p:cNvPicPr>
          <p:nvPr/>
        </p:nvPicPr>
        <p:blipFill>
          <a:blip r:embed="rId5" cstate="print"/>
          <a:srcRect/>
          <a:stretch>
            <a:fillRect/>
          </a:stretch>
        </p:blipFill>
        <p:spPr bwMode="auto">
          <a:xfrm>
            <a:off x="4643438" y="1214438"/>
            <a:ext cx="1928812" cy="990600"/>
          </a:xfrm>
          <a:prstGeom prst="rect">
            <a:avLst/>
          </a:prstGeom>
          <a:noFill/>
          <a:ln w="9525">
            <a:noFill/>
            <a:miter lim="800000"/>
            <a:headEnd/>
            <a:tailEnd/>
          </a:ln>
        </p:spPr>
      </p:pic>
      <p:sp>
        <p:nvSpPr>
          <p:cNvPr id="16" name="Tekstboks 15"/>
          <p:cNvSpPr txBox="1"/>
          <p:nvPr/>
        </p:nvSpPr>
        <p:spPr>
          <a:xfrm>
            <a:off x="6357938" y="3214688"/>
            <a:ext cx="857250" cy="276225"/>
          </a:xfrm>
          <a:prstGeom prst="rect">
            <a:avLst/>
          </a:prstGeom>
          <a:noFill/>
        </p:spPr>
        <p:txBody>
          <a:bodyPr>
            <a:spAutoFit/>
          </a:bodyPr>
          <a:lstStyle/>
          <a:p>
            <a:pPr>
              <a:defRPr/>
            </a:pPr>
            <a:r>
              <a:rPr lang="da-DK" sz="1200" b="0" dirty="0">
                <a:latin typeface="+mn-lt"/>
              </a:rPr>
              <a:t>DK 74</a:t>
            </a:r>
          </a:p>
        </p:txBody>
      </p:sp>
      <p:sp>
        <p:nvSpPr>
          <p:cNvPr id="17" name="Tekstboks 16"/>
          <p:cNvSpPr txBox="1"/>
          <p:nvPr/>
        </p:nvSpPr>
        <p:spPr>
          <a:xfrm>
            <a:off x="6643688" y="5000625"/>
            <a:ext cx="857250" cy="276225"/>
          </a:xfrm>
          <a:prstGeom prst="rect">
            <a:avLst/>
          </a:prstGeom>
          <a:noFill/>
        </p:spPr>
        <p:txBody>
          <a:bodyPr>
            <a:spAutoFit/>
          </a:bodyPr>
          <a:lstStyle/>
          <a:p>
            <a:pPr>
              <a:defRPr/>
            </a:pPr>
            <a:r>
              <a:rPr lang="da-DK" sz="1200" b="0" dirty="0">
                <a:latin typeface="+mn-lt"/>
              </a:rPr>
              <a:t>IT 79</a:t>
            </a:r>
          </a:p>
        </p:txBody>
      </p:sp>
      <p:sp>
        <p:nvSpPr>
          <p:cNvPr id="18" name="Tekstboks 17"/>
          <p:cNvSpPr txBox="1"/>
          <p:nvPr/>
        </p:nvSpPr>
        <p:spPr>
          <a:xfrm>
            <a:off x="6572250" y="3857625"/>
            <a:ext cx="857250" cy="276225"/>
          </a:xfrm>
          <a:prstGeom prst="rect">
            <a:avLst/>
          </a:prstGeom>
          <a:noFill/>
        </p:spPr>
        <p:txBody>
          <a:bodyPr>
            <a:spAutoFit/>
          </a:bodyPr>
          <a:lstStyle/>
          <a:p>
            <a:pPr>
              <a:defRPr/>
            </a:pPr>
            <a:r>
              <a:rPr lang="da-DK" sz="1200" b="0" dirty="0">
                <a:latin typeface="+mn-lt"/>
              </a:rPr>
              <a:t>DE 54</a:t>
            </a:r>
          </a:p>
        </p:txBody>
      </p:sp>
      <p:sp>
        <p:nvSpPr>
          <p:cNvPr id="19" name="Tekstboks 18"/>
          <p:cNvSpPr txBox="1"/>
          <p:nvPr/>
        </p:nvSpPr>
        <p:spPr>
          <a:xfrm>
            <a:off x="6858000" y="2786063"/>
            <a:ext cx="857250" cy="276225"/>
          </a:xfrm>
          <a:prstGeom prst="rect">
            <a:avLst/>
          </a:prstGeom>
          <a:noFill/>
        </p:spPr>
        <p:txBody>
          <a:bodyPr>
            <a:spAutoFit/>
          </a:bodyPr>
          <a:lstStyle/>
          <a:p>
            <a:pPr>
              <a:defRPr/>
            </a:pPr>
            <a:r>
              <a:rPr lang="da-DK" sz="1200" b="0" dirty="0">
                <a:latin typeface="+mn-lt"/>
              </a:rPr>
              <a:t>SE 43</a:t>
            </a:r>
          </a:p>
        </p:txBody>
      </p:sp>
      <p:sp>
        <p:nvSpPr>
          <p:cNvPr id="20" name="Tekstboks 19"/>
          <p:cNvSpPr txBox="1"/>
          <p:nvPr/>
        </p:nvSpPr>
        <p:spPr>
          <a:xfrm>
            <a:off x="7500938" y="2286000"/>
            <a:ext cx="857250" cy="276225"/>
          </a:xfrm>
          <a:prstGeom prst="rect">
            <a:avLst/>
          </a:prstGeom>
          <a:noFill/>
        </p:spPr>
        <p:txBody>
          <a:bodyPr>
            <a:spAutoFit/>
          </a:bodyPr>
          <a:lstStyle/>
          <a:p>
            <a:pPr>
              <a:defRPr/>
            </a:pPr>
            <a:r>
              <a:rPr lang="da-DK" sz="1200" b="0" dirty="0">
                <a:latin typeface="+mn-lt"/>
              </a:rPr>
              <a:t>FI 65</a:t>
            </a:r>
          </a:p>
        </p:txBody>
      </p:sp>
      <p:sp>
        <p:nvSpPr>
          <p:cNvPr id="21" name="Tekstboks 20"/>
          <p:cNvSpPr txBox="1"/>
          <p:nvPr/>
        </p:nvSpPr>
        <p:spPr>
          <a:xfrm>
            <a:off x="7643813" y="2857500"/>
            <a:ext cx="857250" cy="276225"/>
          </a:xfrm>
          <a:prstGeom prst="rect">
            <a:avLst/>
          </a:prstGeom>
          <a:noFill/>
        </p:spPr>
        <p:txBody>
          <a:bodyPr>
            <a:spAutoFit/>
          </a:bodyPr>
          <a:lstStyle/>
          <a:p>
            <a:pPr>
              <a:defRPr/>
            </a:pPr>
            <a:r>
              <a:rPr lang="da-DK" sz="1200" b="0" dirty="0">
                <a:latin typeface="+mn-lt"/>
              </a:rPr>
              <a:t>EE 98</a:t>
            </a:r>
          </a:p>
        </p:txBody>
      </p:sp>
      <p:sp>
        <p:nvSpPr>
          <p:cNvPr id="22" name="Tekstboks 21"/>
          <p:cNvSpPr txBox="1"/>
          <p:nvPr/>
        </p:nvSpPr>
        <p:spPr>
          <a:xfrm>
            <a:off x="5572125" y="3786188"/>
            <a:ext cx="642938" cy="276225"/>
          </a:xfrm>
          <a:prstGeom prst="rect">
            <a:avLst/>
          </a:prstGeom>
          <a:noFill/>
        </p:spPr>
        <p:txBody>
          <a:bodyPr>
            <a:spAutoFit/>
          </a:bodyPr>
          <a:lstStyle/>
          <a:p>
            <a:pPr>
              <a:defRPr/>
            </a:pPr>
            <a:r>
              <a:rPr lang="da-DK" sz="1200" b="0" dirty="0">
                <a:latin typeface="+mn-lt"/>
              </a:rPr>
              <a:t>UK43</a:t>
            </a:r>
          </a:p>
        </p:txBody>
      </p:sp>
      <p:sp>
        <p:nvSpPr>
          <p:cNvPr id="23" name="Tekstboks 22"/>
          <p:cNvSpPr txBox="1"/>
          <p:nvPr/>
        </p:nvSpPr>
        <p:spPr>
          <a:xfrm>
            <a:off x="7429500" y="4500563"/>
            <a:ext cx="857250" cy="276225"/>
          </a:xfrm>
          <a:prstGeom prst="rect">
            <a:avLst/>
          </a:prstGeom>
          <a:noFill/>
        </p:spPr>
        <p:txBody>
          <a:bodyPr>
            <a:spAutoFit/>
          </a:bodyPr>
          <a:lstStyle/>
          <a:p>
            <a:pPr>
              <a:defRPr/>
            </a:pPr>
            <a:r>
              <a:rPr lang="da-DK" sz="1200" b="0" dirty="0">
                <a:latin typeface="+mn-lt"/>
              </a:rPr>
              <a:t>HU 99</a:t>
            </a:r>
          </a:p>
        </p:txBody>
      </p:sp>
      <p:sp>
        <p:nvSpPr>
          <p:cNvPr id="24" name="Tekstboks 23"/>
          <p:cNvSpPr txBox="1"/>
          <p:nvPr/>
        </p:nvSpPr>
        <p:spPr>
          <a:xfrm>
            <a:off x="6143625" y="4071938"/>
            <a:ext cx="709613" cy="276225"/>
          </a:xfrm>
          <a:prstGeom prst="rect">
            <a:avLst/>
          </a:prstGeom>
          <a:noFill/>
        </p:spPr>
        <p:txBody>
          <a:bodyPr>
            <a:spAutoFit/>
          </a:bodyPr>
          <a:lstStyle/>
          <a:p>
            <a:pPr>
              <a:defRPr/>
            </a:pPr>
            <a:r>
              <a:rPr lang="da-DK" sz="1200" b="0" dirty="0">
                <a:latin typeface="+mn-lt"/>
              </a:rPr>
              <a:t>BE 88</a:t>
            </a:r>
          </a:p>
        </p:txBody>
      </p:sp>
      <p:sp>
        <p:nvSpPr>
          <p:cNvPr id="25" name="Tekstboks 24"/>
          <p:cNvSpPr txBox="1"/>
          <p:nvPr/>
        </p:nvSpPr>
        <p:spPr>
          <a:xfrm>
            <a:off x="5857875" y="4857750"/>
            <a:ext cx="857250" cy="276225"/>
          </a:xfrm>
          <a:prstGeom prst="rect">
            <a:avLst/>
          </a:prstGeom>
          <a:noFill/>
        </p:spPr>
        <p:txBody>
          <a:bodyPr>
            <a:spAutoFit/>
          </a:bodyPr>
          <a:lstStyle/>
          <a:p>
            <a:pPr>
              <a:defRPr/>
            </a:pPr>
            <a:r>
              <a:rPr lang="da-DK" sz="1200" b="0" dirty="0">
                <a:latin typeface="+mn-lt"/>
              </a:rPr>
              <a:t>FR 67</a:t>
            </a:r>
          </a:p>
        </p:txBody>
      </p:sp>
      <p:sp>
        <p:nvSpPr>
          <p:cNvPr id="26" name="Tekstboks 25"/>
          <p:cNvSpPr txBox="1"/>
          <p:nvPr/>
        </p:nvSpPr>
        <p:spPr>
          <a:xfrm>
            <a:off x="4929188" y="5572125"/>
            <a:ext cx="857250" cy="276225"/>
          </a:xfrm>
          <a:prstGeom prst="rect">
            <a:avLst/>
          </a:prstGeom>
          <a:noFill/>
        </p:spPr>
        <p:txBody>
          <a:bodyPr>
            <a:spAutoFit/>
          </a:bodyPr>
          <a:lstStyle/>
          <a:p>
            <a:pPr>
              <a:defRPr/>
            </a:pPr>
            <a:r>
              <a:rPr lang="da-DK" sz="1200" b="0" dirty="0">
                <a:latin typeface="+mn-lt"/>
              </a:rPr>
              <a:t>ES 68</a:t>
            </a:r>
          </a:p>
        </p:txBody>
      </p:sp>
      <p:sp>
        <p:nvSpPr>
          <p:cNvPr id="27" name="Tekstboks 26"/>
          <p:cNvSpPr txBox="1"/>
          <p:nvPr/>
        </p:nvSpPr>
        <p:spPr>
          <a:xfrm>
            <a:off x="7000875" y="6215063"/>
            <a:ext cx="857250" cy="276225"/>
          </a:xfrm>
          <a:prstGeom prst="rect">
            <a:avLst/>
          </a:prstGeom>
          <a:noFill/>
        </p:spPr>
        <p:txBody>
          <a:bodyPr>
            <a:spAutoFit/>
          </a:bodyPr>
          <a:lstStyle/>
          <a:p>
            <a:pPr>
              <a:defRPr/>
            </a:pPr>
            <a:r>
              <a:rPr lang="da-DK" sz="1200" b="0" dirty="0">
                <a:latin typeface="+mn-lt"/>
              </a:rPr>
              <a:t>MT 22</a:t>
            </a:r>
          </a:p>
        </p:txBody>
      </p:sp>
      <p:sp>
        <p:nvSpPr>
          <p:cNvPr id="28" name="Tekstboks 27"/>
          <p:cNvSpPr txBox="1"/>
          <p:nvPr/>
        </p:nvSpPr>
        <p:spPr>
          <a:xfrm>
            <a:off x="7072313" y="4214813"/>
            <a:ext cx="857250" cy="276225"/>
          </a:xfrm>
          <a:prstGeom prst="rect">
            <a:avLst/>
          </a:prstGeom>
          <a:noFill/>
        </p:spPr>
        <p:txBody>
          <a:bodyPr>
            <a:spAutoFit/>
          </a:bodyPr>
          <a:lstStyle/>
          <a:p>
            <a:pPr>
              <a:defRPr/>
            </a:pPr>
            <a:r>
              <a:rPr lang="da-DK" sz="1200" b="0" dirty="0">
                <a:latin typeface="+mn-lt"/>
              </a:rPr>
              <a:t>CZ 104</a:t>
            </a:r>
          </a:p>
        </p:txBody>
      </p:sp>
      <p:sp>
        <p:nvSpPr>
          <p:cNvPr id="29" name="Tekstboks 28"/>
          <p:cNvSpPr txBox="1"/>
          <p:nvPr/>
        </p:nvSpPr>
        <p:spPr>
          <a:xfrm>
            <a:off x="7000875" y="4500563"/>
            <a:ext cx="857250" cy="276225"/>
          </a:xfrm>
          <a:prstGeom prst="rect">
            <a:avLst/>
          </a:prstGeom>
          <a:noFill/>
        </p:spPr>
        <p:txBody>
          <a:bodyPr>
            <a:spAutoFit/>
          </a:bodyPr>
          <a:lstStyle/>
          <a:p>
            <a:pPr>
              <a:defRPr/>
            </a:pPr>
            <a:r>
              <a:rPr lang="da-DK" sz="1200" b="0" dirty="0">
                <a:latin typeface="+mn-lt"/>
              </a:rPr>
              <a:t>AT 81</a:t>
            </a:r>
          </a:p>
        </p:txBody>
      </p:sp>
      <p:sp>
        <p:nvSpPr>
          <p:cNvPr id="30" name="Tekstboks 29"/>
          <p:cNvSpPr txBox="1"/>
          <p:nvPr/>
        </p:nvSpPr>
        <p:spPr>
          <a:xfrm>
            <a:off x="8001000" y="4643438"/>
            <a:ext cx="857250" cy="276225"/>
          </a:xfrm>
          <a:prstGeom prst="rect">
            <a:avLst/>
          </a:prstGeom>
          <a:noFill/>
        </p:spPr>
        <p:txBody>
          <a:bodyPr>
            <a:spAutoFit/>
          </a:bodyPr>
          <a:lstStyle/>
          <a:p>
            <a:pPr>
              <a:defRPr/>
            </a:pPr>
            <a:r>
              <a:rPr lang="da-DK" sz="1200" b="0" dirty="0">
                <a:latin typeface="+mn-lt"/>
              </a:rPr>
              <a:t>RO 142</a:t>
            </a:r>
          </a:p>
        </p:txBody>
      </p:sp>
      <p:sp>
        <p:nvSpPr>
          <p:cNvPr id="31" name="Tekstboks 30"/>
          <p:cNvSpPr txBox="1"/>
          <p:nvPr/>
        </p:nvSpPr>
        <p:spPr>
          <a:xfrm>
            <a:off x="7286625" y="3714750"/>
            <a:ext cx="857250" cy="276225"/>
          </a:xfrm>
          <a:prstGeom prst="rect">
            <a:avLst/>
          </a:prstGeom>
          <a:noFill/>
        </p:spPr>
        <p:txBody>
          <a:bodyPr>
            <a:spAutoFit/>
          </a:bodyPr>
          <a:lstStyle/>
          <a:p>
            <a:pPr>
              <a:defRPr/>
            </a:pPr>
            <a:r>
              <a:rPr lang="da-DK" sz="1200" b="0" dirty="0">
                <a:latin typeface="+mn-lt"/>
              </a:rPr>
              <a:t>PL 143</a:t>
            </a:r>
          </a:p>
        </p:txBody>
      </p:sp>
      <p:sp>
        <p:nvSpPr>
          <p:cNvPr id="32" name="Tekstboks 31"/>
          <p:cNvSpPr txBox="1"/>
          <p:nvPr/>
        </p:nvSpPr>
        <p:spPr>
          <a:xfrm>
            <a:off x="4878388" y="1992313"/>
            <a:ext cx="512762" cy="246062"/>
          </a:xfrm>
          <a:prstGeom prst="rect">
            <a:avLst/>
          </a:prstGeom>
          <a:noFill/>
        </p:spPr>
        <p:txBody>
          <a:bodyPr>
            <a:spAutoFit/>
          </a:bodyPr>
          <a:lstStyle/>
          <a:p>
            <a:pPr>
              <a:defRPr/>
            </a:pPr>
            <a:r>
              <a:rPr lang="da-DK" sz="1000" b="0" i="1" dirty="0">
                <a:latin typeface="+mn-lt"/>
              </a:rPr>
              <a:t>2008: </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itel 1"/>
          <p:cNvSpPr>
            <a:spLocks noGrp="1"/>
          </p:cNvSpPr>
          <p:nvPr>
            <p:ph type="title"/>
          </p:nvPr>
        </p:nvSpPr>
        <p:spPr/>
        <p:txBody>
          <a:bodyPr/>
          <a:lstStyle/>
          <a:p>
            <a:r>
              <a:rPr lang="da-DK" smtClean="0"/>
              <a:t>Hvad er udfordringen?</a:t>
            </a:r>
          </a:p>
        </p:txBody>
      </p:sp>
      <p:sp>
        <p:nvSpPr>
          <p:cNvPr id="203779" name="Pladsholder til indhold 2"/>
          <p:cNvSpPr>
            <a:spLocks noGrp="1"/>
          </p:cNvSpPr>
          <p:nvPr>
            <p:ph idx="1"/>
          </p:nvPr>
        </p:nvSpPr>
        <p:spPr/>
        <p:txBody>
          <a:bodyPr/>
          <a:lstStyle/>
          <a:p>
            <a:r>
              <a:rPr lang="da-DK" smtClean="0"/>
              <a:t>At tilfredsstille efterspørgslen efter stigende mobilitet samtidig med at transportsektorens miljøkonsekvenser reduceres – ikke mindst CO2 udledningen og antallet af dræbte og kvæstede i trafikken.</a:t>
            </a:r>
          </a:p>
          <a:p>
            <a:endParaRPr lang="da-DK" smtClean="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aau_dk_06">
  <a:themeElements>
    <a:clrScheme name="aau_dk_06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au_dk_06">
      <a:majorFont>
        <a:latin typeface="Gill Sans MT"/>
        <a:ea typeface=""/>
        <a:cs typeface=""/>
      </a:majorFont>
      <a:minorFont>
        <a:latin typeface="Gill Sans MT"/>
        <a:ea typeface=""/>
        <a:cs typeface="Times New Roma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50000"/>
          </a:schemeClr>
        </a:solidFill>
        <a:ln w="6350" cap="flat" cmpd="sng" algn="ctr">
          <a:solidFill>
            <a:schemeClr val="hlink"/>
          </a:solidFill>
          <a:prstDash val="solid"/>
          <a:miter lim="800000"/>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alpha val="50000"/>
          </a:schemeClr>
        </a:solidFill>
        <a:ln w="6350" cap="flat" cmpd="sng" algn="ctr">
          <a:solidFill>
            <a:schemeClr val="hlink"/>
          </a:solidFill>
          <a:prstDash val="solid"/>
          <a:miter lim="800000"/>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800" b="1" i="0" u="none" strike="noStrike" cap="none" normalizeH="0" baseline="0" smtClean="0">
            <a:ln>
              <a:noFill/>
            </a:ln>
            <a:solidFill>
              <a:schemeClr val="tx1"/>
            </a:solidFill>
            <a:effectLst/>
            <a:latin typeface="Arial" charset="0"/>
          </a:defRPr>
        </a:defPPr>
      </a:lstStyle>
    </a:lnDef>
  </a:objectDefaults>
  <a:extraClrSchemeLst>
    <a:extraClrScheme>
      <a:clrScheme name="aau_dk_06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au_dk_06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au_dk_06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au_dk_06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au_dk_06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au_dk_06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au_dk_06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aau_dk_06">
  <a:themeElements>
    <a:clrScheme name="aau_dk_06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au_dk_06">
      <a:majorFont>
        <a:latin typeface="Gill Sans MT"/>
        <a:ea typeface=""/>
        <a:cs typeface=""/>
      </a:majorFont>
      <a:minorFont>
        <a:latin typeface="Gill Sans MT"/>
        <a:ea typeface=""/>
        <a:cs typeface="Times New Roma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50000"/>
          </a:schemeClr>
        </a:solidFill>
        <a:ln w="6350" cap="flat" cmpd="sng" algn="ctr">
          <a:solidFill>
            <a:schemeClr val="hlink"/>
          </a:solidFill>
          <a:prstDash val="solid"/>
          <a:miter lim="800000"/>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alpha val="50000"/>
          </a:schemeClr>
        </a:solidFill>
        <a:ln w="6350" cap="flat" cmpd="sng" algn="ctr">
          <a:solidFill>
            <a:schemeClr val="hlink"/>
          </a:solidFill>
          <a:prstDash val="solid"/>
          <a:miter lim="800000"/>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800" b="1" i="0" u="none" strike="noStrike" cap="none" normalizeH="0" baseline="0" smtClean="0">
            <a:ln>
              <a:noFill/>
            </a:ln>
            <a:solidFill>
              <a:schemeClr val="tx1"/>
            </a:solidFill>
            <a:effectLst/>
            <a:latin typeface="Arial" charset="0"/>
          </a:defRPr>
        </a:defPPr>
      </a:lstStyle>
    </a:lnDef>
  </a:objectDefaults>
  <a:extraClrSchemeLst>
    <a:extraClrScheme>
      <a:clrScheme name="aau_dk_06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au_dk_06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au_dk_06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au_dk_06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au_dk_06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au_dk_06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au_dk_06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aau">
  <a:themeElements>
    <a:clrScheme name="aau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au">
      <a:majorFont>
        <a:latin typeface="Gill Sans MT"/>
        <a:ea typeface=""/>
        <a:cs typeface=""/>
      </a:majorFont>
      <a:minorFont>
        <a:latin typeface="Gill Sans MT"/>
        <a:ea typeface=""/>
        <a:cs typeface="Times New Roma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50000"/>
          </a:schemeClr>
        </a:solidFill>
        <a:ln w="6350" cap="flat" cmpd="sng" algn="ctr">
          <a:solidFill>
            <a:schemeClr val="hlink"/>
          </a:solidFill>
          <a:prstDash val="solid"/>
          <a:miter lim="800000"/>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alpha val="50000"/>
          </a:schemeClr>
        </a:solidFill>
        <a:ln w="6350" cap="flat" cmpd="sng" algn="ctr">
          <a:solidFill>
            <a:schemeClr val="hlink"/>
          </a:solidFill>
          <a:prstDash val="solid"/>
          <a:miter lim="800000"/>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800" b="1" i="0" u="none" strike="noStrike" cap="none" normalizeH="0" baseline="0" smtClean="0">
            <a:ln>
              <a:noFill/>
            </a:ln>
            <a:solidFill>
              <a:schemeClr val="tx1"/>
            </a:solidFill>
            <a:effectLst/>
            <a:latin typeface="Arial" charset="0"/>
          </a:defRPr>
        </a:defPPr>
      </a:lstStyle>
    </a:lnDef>
  </a:objectDefaults>
  <a:extraClrSchemeLst>
    <a:extraClrScheme>
      <a:clrScheme name="aau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au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au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au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au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au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au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aau_dk_06">
  <a:themeElements>
    <a:clrScheme name="aau_dk_06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au_dk_06">
      <a:majorFont>
        <a:latin typeface="Gill Sans MT"/>
        <a:ea typeface=""/>
        <a:cs typeface=""/>
      </a:majorFont>
      <a:minorFont>
        <a:latin typeface="Gill Sans MT"/>
        <a:ea typeface=""/>
        <a:cs typeface="Times New Roma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50000"/>
          </a:schemeClr>
        </a:solidFill>
        <a:ln w="6350" cap="flat" cmpd="sng" algn="ctr">
          <a:solidFill>
            <a:schemeClr val="hlink"/>
          </a:solidFill>
          <a:prstDash val="solid"/>
          <a:miter lim="800000"/>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alpha val="50000"/>
          </a:schemeClr>
        </a:solidFill>
        <a:ln w="6350" cap="flat" cmpd="sng" algn="ctr">
          <a:solidFill>
            <a:schemeClr val="hlink"/>
          </a:solidFill>
          <a:prstDash val="solid"/>
          <a:miter lim="800000"/>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800" b="1" i="0" u="none" strike="noStrike" cap="none" normalizeH="0" baseline="0" smtClean="0">
            <a:ln>
              <a:noFill/>
            </a:ln>
            <a:solidFill>
              <a:schemeClr val="tx1"/>
            </a:solidFill>
            <a:effectLst/>
            <a:latin typeface="Arial" charset="0"/>
          </a:defRPr>
        </a:defPPr>
      </a:lstStyle>
    </a:lnDef>
  </a:objectDefaults>
  <a:extraClrSchemeLst>
    <a:extraClrScheme>
      <a:clrScheme name="aau_dk_06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au_dk_06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au_dk_06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au_dk_06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au_dk_06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au_dk_06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au_dk_06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AAU">
  <a:themeElements>
    <a:clrScheme name="aau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au">
      <a:majorFont>
        <a:latin typeface="Gill Sans MT"/>
        <a:ea typeface=""/>
        <a:cs typeface=""/>
      </a:majorFont>
      <a:minorFont>
        <a:latin typeface="Gill Sans MT"/>
        <a:ea typeface=""/>
        <a:cs typeface="Times New Roma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50000"/>
          </a:schemeClr>
        </a:solidFill>
        <a:ln w="6350" cap="flat" cmpd="sng" algn="ctr">
          <a:solidFill>
            <a:schemeClr val="hlink"/>
          </a:solidFill>
          <a:prstDash val="solid"/>
          <a:miter lim="800000"/>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alpha val="50000"/>
          </a:schemeClr>
        </a:solidFill>
        <a:ln w="6350" cap="flat" cmpd="sng" algn="ctr">
          <a:solidFill>
            <a:schemeClr val="hlink"/>
          </a:solidFill>
          <a:prstDash val="solid"/>
          <a:miter lim="800000"/>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800" b="1" i="0" u="none" strike="noStrike" cap="none" normalizeH="0" baseline="0" smtClean="0">
            <a:ln>
              <a:noFill/>
            </a:ln>
            <a:solidFill>
              <a:schemeClr val="tx1"/>
            </a:solidFill>
            <a:effectLst/>
            <a:latin typeface="Arial" charset="0"/>
          </a:defRPr>
        </a:defPPr>
      </a:lstStyle>
    </a:lnDef>
  </a:objectDefaults>
  <a:extraClrSchemeLst>
    <a:extraClrScheme>
      <a:clrScheme name="aau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au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au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au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au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au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au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TF skabelon UK">
  <a:themeElements>
    <a:clrScheme name="DTF skabelon U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TF skabelon UK">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72000" tIns="36000" rIns="36000" bIns="360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72000" tIns="36000" rIns="36000" bIns="360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1400" b="0" i="0" u="none" strike="noStrike" cap="none" normalizeH="0" baseline="0" smtClean="0">
            <a:ln>
              <a:noFill/>
            </a:ln>
            <a:solidFill>
              <a:schemeClr val="tx1"/>
            </a:solidFill>
            <a:effectLst/>
            <a:latin typeface="Arial" charset="0"/>
          </a:defRPr>
        </a:defPPr>
      </a:lstStyle>
    </a:lnDef>
  </a:objectDefaults>
  <a:extraClrSchemeLst>
    <a:extraClrScheme>
      <a:clrScheme name="DTF skabelon U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F skabelon U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F skabelon U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F skabelon U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F skabelon U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F skabelon U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F skabelon U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F skabelon U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F skabelon U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F skabelon U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F skabelon U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F skabelon U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aau_dk_06">
  <a:themeElements>
    <a:clrScheme name="aau_dk_06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au_dk_06">
      <a:majorFont>
        <a:latin typeface="Gill Sans MT"/>
        <a:ea typeface=""/>
        <a:cs typeface=""/>
      </a:majorFont>
      <a:minorFont>
        <a:latin typeface="Gill Sans MT"/>
        <a:ea typeface=""/>
        <a:cs typeface="Times New Roma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50000"/>
          </a:schemeClr>
        </a:solidFill>
        <a:ln w="6350" cap="flat" cmpd="sng" algn="ctr">
          <a:solidFill>
            <a:schemeClr val="hlink"/>
          </a:solidFill>
          <a:prstDash val="solid"/>
          <a:miter lim="800000"/>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alpha val="50000"/>
          </a:schemeClr>
        </a:solidFill>
        <a:ln w="6350" cap="flat" cmpd="sng" algn="ctr">
          <a:solidFill>
            <a:schemeClr val="hlink"/>
          </a:solidFill>
          <a:prstDash val="solid"/>
          <a:miter lim="800000"/>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800" b="1" i="0" u="none" strike="noStrike" cap="none" normalizeH="0" baseline="0" smtClean="0">
            <a:ln>
              <a:noFill/>
            </a:ln>
            <a:solidFill>
              <a:schemeClr val="tx1"/>
            </a:solidFill>
            <a:effectLst/>
            <a:latin typeface="Arial" charset="0"/>
          </a:defRPr>
        </a:defPPr>
      </a:lstStyle>
    </a:lnDef>
  </a:objectDefaults>
  <a:extraClrSchemeLst>
    <a:extraClrScheme>
      <a:clrScheme name="aau_dk_06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au_dk_06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au_dk_06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au_dk_06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au_dk_06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au_dk_06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au_dk_06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aau">
  <a:themeElements>
    <a:clrScheme name="aau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au">
      <a:majorFont>
        <a:latin typeface="Gill Sans MT"/>
        <a:ea typeface=""/>
        <a:cs typeface=""/>
      </a:majorFont>
      <a:minorFont>
        <a:latin typeface="Gill Sans MT"/>
        <a:ea typeface=""/>
        <a:cs typeface="Times New Roma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50000"/>
          </a:schemeClr>
        </a:solidFill>
        <a:ln w="6350" cap="flat" cmpd="sng" algn="ctr">
          <a:solidFill>
            <a:schemeClr val="hlink"/>
          </a:solidFill>
          <a:prstDash val="solid"/>
          <a:miter lim="800000"/>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alpha val="50000"/>
          </a:schemeClr>
        </a:solidFill>
        <a:ln w="6350" cap="flat" cmpd="sng" algn="ctr">
          <a:solidFill>
            <a:schemeClr val="hlink"/>
          </a:solidFill>
          <a:prstDash val="solid"/>
          <a:miter lim="800000"/>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800" b="1" i="0" u="none" strike="noStrike" cap="none" normalizeH="0" baseline="0" smtClean="0">
            <a:ln>
              <a:noFill/>
            </a:ln>
            <a:solidFill>
              <a:schemeClr val="tx1"/>
            </a:solidFill>
            <a:effectLst/>
            <a:latin typeface="Arial" charset="0"/>
          </a:defRPr>
        </a:defPPr>
      </a:lstStyle>
    </a:lnDef>
  </a:objectDefaults>
  <a:extraClrSchemeLst>
    <a:extraClrScheme>
      <a:clrScheme name="aau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au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au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au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au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au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au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_aau_dk_06">
  <a:themeElements>
    <a:clrScheme name="aau_dk_06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au_dk_06">
      <a:majorFont>
        <a:latin typeface="Gill Sans MT"/>
        <a:ea typeface=""/>
        <a:cs typeface=""/>
      </a:majorFont>
      <a:minorFont>
        <a:latin typeface="Gill Sans MT"/>
        <a:ea typeface=""/>
        <a:cs typeface="Times New Roma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50000"/>
          </a:schemeClr>
        </a:solidFill>
        <a:ln w="6350" cap="flat" cmpd="sng" algn="ctr">
          <a:solidFill>
            <a:schemeClr val="hlink"/>
          </a:solidFill>
          <a:prstDash val="solid"/>
          <a:miter lim="800000"/>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alpha val="50000"/>
          </a:schemeClr>
        </a:solidFill>
        <a:ln w="6350" cap="flat" cmpd="sng" algn="ctr">
          <a:solidFill>
            <a:schemeClr val="hlink"/>
          </a:solidFill>
          <a:prstDash val="solid"/>
          <a:miter lim="800000"/>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800" b="1" i="0" u="none" strike="noStrike" cap="none" normalizeH="0" baseline="0" smtClean="0">
            <a:ln>
              <a:noFill/>
            </a:ln>
            <a:solidFill>
              <a:schemeClr val="tx1"/>
            </a:solidFill>
            <a:effectLst/>
            <a:latin typeface="Arial" charset="0"/>
          </a:defRPr>
        </a:defPPr>
      </a:lstStyle>
    </a:lnDef>
  </a:objectDefaults>
  <a:extraClrSchemeLst>
    <a:extraClrScheme>
      <a:clrScheme name="aau_dk_06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au_dk_06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au_dk_06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au_dk_06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au_dk_06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au_dk_06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au_dk_06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DTF skabelon UK">
  <a:themeElements>
    <a:clrScheme name="DTF skabelon U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TF skabelon UK">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72000" tIns="36000" rIns="36000" bIns="360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72000" tIns="36000" rIns="36000" bIns="360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1400" b="0" i="0" u="none" strike="noStrike" cap="none" normalizeH="0" baseline="0" smtClean="0">
            <a:ln>
              <a:noFill/>
            </a:ln>
            <a:solidFill>
              <a:schemeClr val="tx1"/>
            </a:solidFill>
            <a:effectLst/>
            <a:latin typeface="Arial" charset="0"/>
          </a:defRPr>
        </a:defPPr>
      </a:lstStyle>
    </a:lnDef>
  </a:objectDefaults>
  <a:extraClrSchemeLst>
    <a:extraClrScheme>
      <a:clrScheme name="DTF skabelon U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F skabelon U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F skabelon U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F skabelon U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F skabelon U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F skabelon U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F skabelon U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F skabelon U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F skabelon U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F skabelon U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F skabelon U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F skabelon U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aau_dk_06">
  <a:themeElements>
    <a:clrScheme name="aau_dk_06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au_dk_06">
      <a:majorFont>
        <a:latin typeface="Gill Sans MT"/>
        <a:ea typeface=""/>
        <a:cs typeface=""/>
      </a:majorFont>
      <a:minorFont>
        <a:latin typeface="Gill Sans MT"/>
        <a:ea typeface=""/>
        <a:cs typeface="Times New Roma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50000"/>
          </a:schemeClr>
        </a:solidFill>
        <a:ln w="6350" cap="flat" cmpd="sng" algn="ctr">
          <a:solidFill>
            <a:schemeClr val="hlink"/>
          </a:solidFill>
          <a:prstDash val="solid"/>
          <a:miter lim="800000"/>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alpha val="50000"/>
          </a:schemeClr>
        </a:solidFill>
        <a:ln w="6350" cap="flat" cmpd="sng" algn="ctr">
          <a:solidFill>
            <a:schemeClr val="hlink"/>
          </a:solidFill>
          <a:prstDash val="solid"/>
          <a:miter lim="800000"/>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800" b="1" i="0" u="none" strike="noStrike" cap="none" normalizeH="0" baseline="0" smtClean="0">
            <a:ln>
              <a:noFill/>
            </a:ln>
            <a:solidFill>
              <a:schemeClr val="tx1"/>
            </a:solidFill>
            <a:effectLst/>
            <a:latin typeface="Arial" charset="0"/>
          </a:defRPr>
        </a:defPPr>
      </a:lstStyle>
    </a:lnDef>
  </a:objectDefaults>
  <a:extraClrSchemeLst>
    <a:extraClrScheme>
      <a:clrScheme name="aau_dk_06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au_dk_06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au_dk_06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au_dk_06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au_dk_06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au_dk_06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au_dk_06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au_dk_06">
  <a:themeElements>
    <a:clrScheme name="aau_dk_06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au_dk_06">
      <a:majorFont>
        <a:latin typeface="Gill Sans MT"/>
        <a:ea typeface=""/>
        <a:cs typeface=""/>
      </a:majorFont>
      <a:minorFont>
        <a:latin typeface="Gill Sans MT"/>
        <a:ea typeface=""/>
        <a:cs typeface="Times New Roma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50000"/>
          </a:schemeClr>
        </a:solidFill>
        <a:ln w="6350" cap="flat" cmpd="sng" algn="ctr">
          <a:solidFill>
            <a:schemeClr val="hlink"/>
          </a:solidFill>
          <a:prstDash val="solid"/>
          <a:miter lim="800000"/>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alpha val="50000"/>
          </a:schemeClr>
        </a:solidFill>
        <a:ln w="6350" cap="flat" cmpd="sng" algn="ctr">
          <a:solidFill>
            <a:schemeClr val="hlink"/>
          </a:solidFill>
          <a:prstDash val="solid"/>
          <a:miter lim="800000"/>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800" b="1" i="0" u="none" strike="noStrike" cap="none" normalizeH="0" baseline="0" smtClean="0">
            <a:ln>
              <a:noFill/>
            </a:ln>
            <a:solidFill>
              <a:schemeClr val="tx1"/>
            </a:solidFill>
            <a:effectLst/>
            <a:latin typeface="Arial" charset="0"/>
          </a:defRPr>
        </a:defPPr>
      </a:lstStyle>
    </a:lnDef>
  </a:objectDefaults>
  <a:extraClrSchemeLst>
    <a:extraClrScheme>
      <a:clrScheme name="aau_dk_06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au_dk_06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au_dk_06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au_dk_06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au_dk_06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au_dk_06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au_dk_06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aau">
  <a:themeElements>
    <a:clrScheme name="aau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au">
      <a:majorFont>
        <a:latin typeface="Gill Sans MT"/>
        <a:ea typeface=""/>
        <a:cs typeface=""/>
      </a:majorFont>
      <a:minorFont>
        <a:latin typeface="Gill Sans MT"/>
        <a:ea typeface=""/>
        <a:cs typeface="Times New Roma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50000"/>
          </a:schemeClr>
        </a:solidFill>
        <a:ln w="6350" cap="flat" cmpd="sng" algn="ctr">
          <a:solidFill>
            <a:schemeClr val="hlink"/>
          </a:solidFill>
          <a:prstDash val="solid"/>
          <a:miter lim="800000"/>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alpha val="50000"/>
          </a:schemeClr>
        </a:solidFill>
        <a:ln w="6350" cap="flat" cmpd="sng" algn="ctr">
          <a:solidFill>
            <a:schemeClr val="hlink"/>
          </a:solidFill>
          <a:prstDash val="solid"/>
          <a:miter lim="800000"/>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800" b="1" i="0" u="none" strike="noStrike" cap="none" normalizeH="0" baseline="0" smtClean="0">
            <a:ln>
              <a:noFill/>
            </a:ln>
            <a:solidFill>
              <a:schemeClr val="tx1"/>
            </a:solidFill>
            <a:effectLst/>
            <a:latin typeface="Arial" charset="0"/>
          </a:defRPr>
        </a:defPPr>
      </a:lstStyle>
    </a:lnDef>
  </a:objectDefaults>
  <a:extraClrSchemeLst>
    <a:extraClrScheme>
      <a:clrScheme name="aau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au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au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au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au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au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au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_aau_dk_06">
  <a:themeElements>
    <a:clrScheme name="aau_dk_06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au_dk_06">
      <a:majorFont>
        <a:latin typeface="Gill Sans MT"/>
        <a:ea typeface=""/>
        <a:cs typeface=""/>
      </a:majorFont>
      <a:minorFont>
        <a:latin typeface="Gill Sans MT"/>
        <a:ea typeface=""/>
        <a:cs typeface="Times New Roma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50000"/>
          </a:schemeClr>
        </a:solidFill>
        <a:ln w="6350" cap="flat" cmpd="sng" algn="ctr">
          <a:solidFill>
            <a:schemeClr val="hlink"/>
          </a:solidFill>
          <a:prstDash val="solid"/>
          <a:miter lim="800000"/>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alpha val="50000"/>
          </a:schemeClr>
        </a:solidFill>
        <a:ln w="6350" cap="flat" cmpd="sng" algn="ctr">
          <a:solidFill>
            <a:schemeClr val="hlink"/>
          </a:solidFill>
          <a:prstDash val="solid"/>
          <a:miter lim="800000"/>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800" b="1" i="0" u="none" strike="noStrike" cap="none" normalizeH="0" baseline="0" smtClean="0">
            <a:ln>
              <a:noFill/>
            </a:ln>
            <a:solidFill>
              <a:schemeClr val="tx1"/>
            </a:solidFill>
            <a:effectLst/>
            <a:latin typeface="Arial" charset="0"/>
          </a:defRPr>
        </a:defPPr>
      </a:lstStyle>
    </a:lnDef>
  </a:objectDefaults>
  <a:extraClrSchemeLst>
    <a:extraClrScheme>
      <a:clrScheme name="aau_dk_06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au_dk_06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au_dk_06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au_dk_06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au_dk_06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au_dk_06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au_dk_06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Kontor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Kontor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AU">
  <a:themeElements>
    <a:clrScheme name="aau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au">
      <a:majorFont>
        <a:latin typeface="Gill Sans MT"/>
        <a:ea typeface=""/>
        <a:cs typeface=""/>
      </a:majorFont>
      <a:minorFont>
        <a:latin typeface="Gill Sans MT"/>
        <a:ea typeface=""/>
        <a:cs typeface="Times New Roma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50000"/>
          </a:schemeClr>
        </a:solidFill>
        <a:ln w="6350" cap="flat" cmpd="sng" algn="ctr">
          <a:solidFill>
            <a:schemeClr val="hlink"/>
          </a:solidFill>
          <a:prstDash val="solid"/>
          <a:miter lim="800000"/>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alpha val="50000"/>
          </a:schemeClr>
        </a:solidFill>
        <a:ln w="6350" cap="flat" cmpd="sng" algn="ctr">
          <a:solidFill>
            <a:schemeClr val="hlink"/>
          </a:solidFill>
          <a:prstDash val="solid"/>
          <a:miter lim="800000"/>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800" b="1" i="0" u="none" strike="noStrike" cap="none" normalizeH="0" baseline="0" smtClean="0">
            <a:ln>
              <a:noFill/>
            </a:ln>
            <a:solidFill>
              <a:schemeClr val="tx1"/>
            </a:solidFill>
            <a:effectLst/>
            <a:latin typeface="Arial" charset="0"/>
          </a:defRPr>
        </a:defPPr>
      </a:lstStyle>
    </a:lnDef>
  </a:objectDefaults>
  <a:extraClrSchemeLst>
    <a:extraClrScheme>
      <a:clrScheme name="aau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au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au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au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au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au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au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TF skabelon UK">
  <a:themeElements>
    <a:clrScheme name="DTF skabelon U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TF skabelon UK">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72000" tIns="36000" rIns="36000" bIns="360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72000" tIns="36000" rIns="36000" bIns="360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1400" b="0" i="0" u="none" strike="noStrike" cap="none" normalizeH="0" baseline="0" smtClean="0">
            <a:ln>
              <a:noFill/>
            </a:ln>
            <a:solidFill>
              <a:schemeClr val="tx1"/>
            </a:solidFill>
            <a:effectLst/>
            <a:latin typeface="Arial" charset="0"/>
          </a:defRPr>
        </a:defPPr>
      </a:lstStyle>
    </a:lnDef>
  </a:objectDefaults>
  <a:extraClrSchemeLst>
    <a:extraClrScheme>
      <a:clrScheme name="DTF skabelon U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F skabelon U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F skabelon U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F skabelon U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F skabelon U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F skabelon U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F skabelon U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F skabelon U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F skabelon U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F skabelon U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F skabelon U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F skabelon U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aau_dk_06">
  <a:themeElements>
    <a:clrScheme name="aau_dk_06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au_dk_06">
      <a:majorFont>
        <a:latin typeface="Gill Sans MT"/>
        <a:ea typeface=""/>
        <a:cs typeface=""/>
      </a:majorFont>
      <a:minorFont>
        <a:latin typeface="Gill Sans MT"/>
        <a:ea typeface=""/>
        <a:cs typeface="Times New Roma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50000"/>
          </a:schemeClr>
        </a:solidFill>
        <a:ln w="6350" cap="flat" cmpd="sng" algn="ctr">
          <a:solidFill>
            <a:schemeClr val="hlink"/>
          </a:solidFill>
          <a:prstDash val="solid"/>
          <a:miter lim="800000"/>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alpha val="50000"/>
          </a:schemeClr>
        </a:solidFill>
        <a:ln w="6350" cap="flat" cmpd="sng" algn="ctr">
          <a:solidFill>
            <a:schemeClr val="hlink"/>
          </a:solidFill>
          <a:prstDash val="solid"/>
          <a:miter lim="800000"/>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800" b="1" i="0" u="none" strike="noStrike" cap="none" normalizeH="0" baseline="0" smtClean="0">
            <a:ln>
              <a:noFill/>
            </a:ln>
            <a:solidFill>
              <a:schemeClr val="tx1"/>
            </a:solidFill>
            <a:effectLst/>
            <a:latin typeface="Arial" charset="0"/>
          </a:defRPr>
        </a:defPPr>
      </a:lstStyle>
    </a:lnDef>
  </a:objectDefaults>
  <a:extraClrSchemeLst>
    <a:extraClrScheme>
      <a:clrScheme name="aau_dk_06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au_dk_06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au_dk_06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au_dk_06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au_dk_06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au_dk_06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au_dk_06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aau">
  <a:themeElements>
    <a:clrScheme name="aau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au">
      <a:majorFont>
        <a:latin typeface="Gill Sans MT"/>
        <a:ea typeface=""/>
        <a:cs typeface=""/>
      </a:majorFont>
      <a:minorFont>
        <a:latin typeface="Gill Sans MT"/>
        <a:ea typeface=""/>
        <a:cs typeface="Times New Roma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50000"/>
          </a:schemeClr>
        </a:solidFill>
        <a:ln w="6350" cap="flat" cmpd="sng" algn="ctr">
          <a:solidFill>
            <a:schemeClr val="hlink"/>
          </a:solidFill>
          <a:prstDash val="solid"/>
          <a:miter lim="800000"/>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alpha val="50000"/>
          </a:schemeClr>
        </a:solidFill>
        <a:ln w="6350" cap="flat" cmpd="sng" algn="ctr">
          <a:solidFill>
            <a:schemeClr val="hlink"/>
          </a:solidFill>
          <a:prstDash val="solid"/>
          <a:miter lim="800000"/>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800" b="1" i="0" u="none" strike="noStrike" cap="none" normalizeH="0" baseline="0" smtClean="0">
            <a:ln>
              <a:noFill/>
            </a:ln>
            <a:solidFill>
              <a:schemeClr val="tx1"/>
            </a:solidFill>
            <a:effectLst/>
            <a:latin typeface="Arial" charset="0"/>
          </a:defRPr>
        </a:defPPr>
      </a:lstStyle>
    </a:lnDef>
  </a:objectDefaults>
  <a:extraClrSchemeLst>
    <a:extraClrScheme>
      <a:clrScheme name="aau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au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au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au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au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au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au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aau_dk_06">
  <a:themeElements>
    <a:clrScheme name="aau_dk_06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au_dk_06">
      <a:majorFont>
        <a:latin typeface="Gill Sans MT"/>
        <a:ea typeface=""/>
        <a:cs typeface=""/>
      </a:majorFont>
      <a:minorFont>
        <a:latin typeface="Gill Sans MT"/>
        <a:ea typeface=""/>
        <a:cs typeface="Times New Roma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50000"/>
          </a:schemeClr>
        </a:solidFill>
        <a:ln w="6350" cap="flat" cmpd="sng" algn="ctr">
          <a:solidFill>
            <a:schemeClr val="hlink"/>
          </a:solidFill>
          <a:prstDash val="solid"/>
          <a:miter lim="800000"/>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alpha val="50000"/>
          </a:schemeClr>
        </a:solidFill>
        <a:ln w="6350" cap="flat" cmpd="sng" algn="ctr">
          <a:solidFill>
            <a:schemeClr val="hlink"/>
          </a:solidFill>
          <a:prstDash val="solid"/>
          <a:miter lim="800000"/>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800" b="1" i="0" u="none" strike="noStrike" cap="none" normalizeH="0" baseline="0" smtClean="0">
            <a:ln>
              <a:noFill/>
            </a:ln>
            <a:solidFill>
              <a:schemeClr val="tx1"/>
            </a:solidFill>
            <a:effectLst/>
            <a:latin typeface="Arial" charset="0"/>
          </a:defRPr>
        </a:defPPr>
      </a:lstStyle>
    </a:lnDef>
  </a:objectDefaults>
  <a:extraClrSchemeLst>
    <a:extraClrScheme>
      <a:clrScheme name="aau_dk_06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au_dk_06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au_dk_06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au_dk_06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au_dk_06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au_dk_06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au_dk_06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AAU">
  <a:themeElements>
    <a:clrScheme name="aau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au">
      <a:majorFont>
        <a:latin typeface="Gill Sans MT"/>
        <a:ea typeface=""/>
        <a:cs typeface=""/>
      </a:majorFont>
      <a:minorFont>
        <a:latin typeface="Gill Sans MT"/>
        <a:ea typeface=""/>
        <a:cs typeface="Times New Roma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50000"/>
          </a:schemeClr>
        </a:solidFill>
        <a:ln w="6350" cap="flat" cmpd="sng" algn="ctr">
          <a:solidFill>
            <a:schemeClr val="hlink"/>
          </a:solidFill>
          <a:prstDash val="solid"/>
          <a:miter lim="800000"/>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alpha val="50000"/>
          </a:schemeClr>
        </a:solidFill>
        <a:ln w="6350" cap="flat" cmpd="sng" algn="ctr">
          <a:solidFill>
            <a:schemeClr val="hlink"/>
          </a:solidFill>
          <a:prstDash val="solid"/>
          <a:miter lim="800000"/>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800" b="1" i="0" u="none" strike="noStrike" cap="none" normalizeH="0" baseline="0" smtClean="0">
            <a:ln>
              <a:noFill/>
            </a:ln>
            <a:solidFill>
              <a:schemeClr val="tx1"/>
            </a:solidFill>
            <a:effectLst/>
            <a:latin typeface="Arial" charset="0"/>
          </a:defRPr>
        </a:defPPr>
      </a:lstStyle>
    </a:lnDef>
  </a:objectDefaults>
  <a:extraClrSchemeLst>
    <a:extraClrScheme>
      <a:clrScheme name="aau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au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au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au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au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au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au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TF skabelon UK">
  <a:themeElements>
    <a:clrScheme name="DTF skabelon U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TF skabelon UK">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72000" tIns="36000" rIns="36000" bIns="360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72000" tIns="36000" rIns="36000" bIns="360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1400" b="0" i="0" u="none" strike="noStrike" cap="none" normalizeH="0" baseline="0" smtClean="0">
            <a:ln>
              <a:noFill/>
            </a:ln>
            <a:solidFill>
              <a:schemeClr val="tx1"/>
            </a:solidFill>
            <a:effectLst/>
            <a:latin typeface="Arial" charset="0"/>
          </a:defRPr>
        </a:defPPr>
      </a:lstStyle>
    </a:lnDef>
  </a:objectDefaults>
  <a:extraClrSchemeLst>
    <a:extraClrScheme>
      <a:clrScheme name="DTF skabelon U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F skabelon U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F skabelon U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F skabelon U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F skabelon U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F skabelon U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F skabelon U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F skabelon U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F skabelon U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F skabelon U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F skabelon U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F skabelon U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C:\Documents and Settings\kkh\Application Data\Microsoft\Skabeloner\aau.pot</Template>
  <TotalTime>5959</TotalTime>
  <Words>1783</Words>
  <Application>Microsoft Office PowerPoint</Application>
  <PresentationFormat>Skærmshow (4:3)</PresentationFormat>
  <Paragraphs>452</Paragraphs>
  <Slides>51</Slides>
  <Notes>51</Notes>
  <HiddenSlides>0</HiddenSlides>
  <MMClips>0</MMClips>
  <ScaleCrop>false</ScaleCrop>
  <HeadingPairs>
    <vt:vector size="6" baseType="variant">
      <vt:variant>
        <vt:lpstr>Tema</vt:lpstr>
      </vt:variant>
      <vt:variant>
        <vt:i4>21</vt:i4>
      </vt:variant>
      <vt:variant>
        <vt:lpstr>Integrerede OLE-servere</vt:lpstr>
      </vt:variant>
      <vt:variant>
        <vt:i4>1</vt:i4>
      </vt:variant>
      <vt:variant>
        <vt:lpstr>Diastitler</vt:lpstr>
      </vt:variant>
      <vt:variant>
        <vt:i4>51</vt:i4>
      </vt:variant>
    </vt:vector>
  </HeadingPairs>
  <TitlesOfParts>
    <vt:vector size="73" baseType="lpstr">
      <vt:lpstr>aau_dk_06</vt:lpstr>
      <vt:lpstr>1_aau_dk_06</vt:lpstr>
      <vt:lpstr>AAU</vt:lpstr>
      <vt:lpstr>2_DTF skabelon UK</vt:lpstr>
      <vt:lpstr>2_aau_dk_06</vt:lpstr>
      <vt:lpstr>2_aau</vt:lpstr>
      <vt:lpstr>3_aau_dk_06</vt:lpstr>
      <vt:lpstr>3_AAU</vt:lpstr>
      <vt:lpstr>3_DTF skabelon UK</vt:lpstr>
      <vt:lpstr>4_aau_dk_06</vt:lpstr>
      <vt:lpstr>4_aau</vt:lpstr>
      <vt:lpstr>5_aau_dk_06</vt:lpstr>
      <vt:lpstr>1_AAU</vt:lpstr>
      <vt:lpstr>1_DTF skabelon UK</vt:lpstr>
      <vt:lpstr>6_aau_dk_06</vt:lpstr>
      <vt:lpstr>5_aau</vt:lpstr>
      <vt:lpstr>7_aau_dk_06</vt:lpstr>
      <vt:lpstr>4_DTF skabelon UK</vt:lpstr>
      <vt:lpstr>8_aau_dk_06</vt:lpstr>
      <vt:lpstr>6_aau</vt:lpstr>
      <vt:lpstr>9_aau_dk_06</vt:lpstr>
      <vt:lpstr>Image</vt:lpstr>
      <vt:lpstr>Dias nummer 1</vt:lpstr>
      <vt:lpstr>Fremtidens transport</vt:lpstr>
      <vt:lpstr>Hvor står vi?</vt:lpstr>
      <vt:lpstr>Hvor står vi?</vt:lpstr>
      <vt:lpstr>Hvor står vi?</vt:lpstr>
      <vt:lpstr>Hvor står vi?</vt:lpstr>
      <vt:lpstr>Hvor står vi?</vt:lpstr>
      <vt:lpstr>Hvor står vi?</vt:lpstr>
      <vt:lpstr>Hvad er udfordringen?</vt:lpstr>
      <vt:lpstr>Den globale udfordring CO2-intensitet per pass.-/tonkm i 2050</vt:lpstr>
      <vt:lpstr>Hvad er udfordringen?</vt:lpstr>
      <vt:lpstr>Hvad har vi i værktøjskassen?</vt:lpstr>
      <vt:lpstr>Hvad har vi i værktøjskassen?</vt:lpstr>
      <vt:lpstr>Hvad har vi i værktøjskassen?</vt:lpstr>
      <vt:lpstr>Hvad har vi i værktøjskassen?</vt:lpstr>
      <vt:lpstr>Hvad har vi i værktøjskassen?</vt:lpstr>
      <vt:lpstr>Hvad har vi i værktøjskassen?</vt:lpstr>
      <vt:lpstr>Hvad har vi i værktøjskassen? - GPS baserede kørselsafgifter</vt:lpstr>
      <vt:lpstr>Hvad har vi i værktøjskassen? - Bedre kollektiv trafik</vt:lpstr>
      <vt:lpstr>Hvad har vi i værktøjskassen? - Bedre kollektiv trafik</vt:lpstr>
      <vt:lpstr>Hvad har vi i værktøjskassen? - Bedre kollektiv trafik</vt:lpstr>
      <vt:lpstr>Hvad har vi i værktøjskassen? - Trafikinformation</vt:lpstr>
      <vt:lpstr>Hvad har vi i værktøjskassen? - Samkørsel – flere i bilerne</vt:lpstr>
      <vt:lpstr>Hvad har vi i værktøjskassen? - Samkørsel – flere i bilerne</vt:lpstr>
      <vt:lpstr>Hvad har vi i værktøjskassen? - Samkørsel – flere i bilerne</vt:lpstr>
      <vt:lpstr>Hvad har vi i værktøjskassen? - Samkørsel – flere i bilerne</vt:lpstr>
      <vt:lpstr>Hvad har vi i værktøjskassen? - Mere cykeltrafik</vt:lpstr>
      <vt:lpstr>Mere fra værktøjskassen</vt:lpstr>
      <vt:lpstr>Mere fra værktøjskassen</vt:lpstr>
      <vt:lpstr>Mere fra værktøjskassen</vt:lpstr>
      <vt:lpstr>Mere fra værktøjskassen</vt:lpstr>
      <vt:lpstr>Mere fra værktøjskassen</vt:lpstr>
      <vt:lpstr>Er vi på rette vej?</vt:lpstr>
      <vt:lpstr>Alternative drivmidler</vt:lpstr>
      <vt:lpstr>Kørselsafgifter</vt:lpstr>
      <vt:lpstr>Intelligent Farttilpasning</vt:lpstr>
      <vt:lpstr>GPS – baserede kørselsafgifter</vt:lpstr>
      <vt:lpstr>Takststruktur for GPS baserede kørselsafgifter</vt:lpstr>
      <vt:lpstr>Takststruktur for GPS baserede kørselsafgifter</vt:lpstr>
      <vt:lpstr>Dias nummer 40</vt:lpstr>
      <vt:lpstr>Takststruktur for GPS baserede kørselsafgifter</vt:lpstr>
      <vt:lpstr>Transportbørs</vt:lpstr>
      <vt:lpstr>Kollektiv trafik</vt:lpstr>
      <vt:lpstr>Kollektiv trafik</vt:lpstr>
      <vt:lpstr>Kollektiv trafik</vt:lpstr>
      <vt:lpstr>Kollektiv trafik</vt:lpstr>
      <vt:lpstr>Kollektiv trafik</vt:lpstr>
      <vt:lpstr>Vejtrafik</vt:lpstr>
      <vt:lpstr>Vejtrafik</vt:lpstr>
      <vt:lpstr>Vejtrafik</vt:lpstr>
      <vt:lpstr>Dias nummer 51</vt:lpstr>
    </vt:vector>
  </TitlesOfParts>
  <Company>Aalborg Universitets Administration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Standardslides</dc:title>
  <dc:creator>PEN</dc:creator>
  <dc:description>Præsentation af Aalborg Universitet gennem nøgletal</dc:description>
  <cp:lastModifiedBy>Harry Lahrmann</cp:lastModifiedBy>
  <cp:revision>424</cp:revision>
  <dcterms:created xsi:type="dcterms:W3CDTF">2004-05-18T07:35:28Z</dcterms:created>
  <dcterms:modified xsi:type="dcterms:W3CDTF">2010-09-02T18:09:35Z</dcterms:modified>
</cp:coreProperties>
</file>